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14.xml" ContentType="application/vnd.openxmlformats-officedocument.presentationml.notesSlide+xml"/>
  <Override PartName="/ppt/ink/ink18.xml" ContentType="application/inkml+xml"/>
  <Override PartName="/ppt/notesSlides/notesSlide15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notesSlides/notesSlide16.xml" ContentType="application/vnd.openxmlformats-officedocument.presentationml.notesSlide+xml"/>
  <Override PartName="/ppt/ink/ink151.xml" ContentType="application/inkml+xml"/>
  <Override PartName="/ppt/ink/ink15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3"/>
  </p:notesMasterIdLst>
  <p:sldIdLst>
    <p:sldId id="256" r:id="rId5"/>
    <p:sldId id="266" r:id="rId6"/>
    <p:sldId id="319" r:id="rId7"/>
    <p:sldId id="302" r:id="rId8"/>
    <p:sldId id="303" r:id="rId9"/>
    <p:sldId id="291" r:id="rId10"/>
    <p:sldId id="301" r:id="rId11"/>
    <p:sldId id="278" r:id="rId12"/>
    <p:sldId id="295" r:id="rId13"/>
    <p:sldId id="304" r:id="rId14"/>
    <p:sldId id="292" r:id="rId15"/>
    <p:sldId id="294" r:id="rId16"/>
    <p:sldId id="305" r:id="rId17"/>
    <p:sldId id="306" r:id="rId18"/>
    <p:sldId id="275" r:id="rId19"/>
    <p:sldId id="318" r:id="rId20"/>
    <p:sldId id="307" r:id="rId21"/>
    <p:sldId id="288" r:id="rId22"/>
    <p:sldId id="289" r:id="rId23"/>
    <p:sldId id="320" r:id="rId24"/>
    <p:sldId id="308" r:id="rId25"/>
    <p:sldId id="267" r:id="rId26"/>
    <p:sldId id="309" r:id="rId27"/>
    <p:sldId id="268" r:id="rId28"/>
    <p:sldId id="314" r:id="rId29"/>
    <p:sldId id="310" r:id="rId30"/>
    <p:sldId id="259" r:id="rId31"/>
    <p:sldId id="257" r:id="rId32"/>
    <p:sldId id="260" r:id="rId33"/>
    <p:sldId id="258" r:id="rId34"/>
    <p:sldId id="265" r:id="rId35"/>
    <p:sldId id="261" r:id="rId36"/>
    <p:sldId id="316" r:id="rId37"/>
    <p:sldId id="317" r:id="rId38"/>
    <p:sldId id="264" r:id="rId39"/>
    <p:sldId id="262" r:id="rId40"/>
    <p:sldId id="315" r:id="rId41"/>
    <p:sldId id="26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0764CD-A30B-4898-91AC-9A4C6C27C240}" v="9" dt="2024-08-26T18:12:33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391" autoAdjust="0"/>
  </p:normalViewPr>
  <p:slideViewPr>
    <p:cSldViewPr snapToGrid="0">
      <p:cViewPr varScale="1">
        <p:scale>
          <a:sx n="79" d="100"/>
          <a:sy n="79" d="100"/>
        </p:scale>
        <p:origin x="18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ore, Nathan T" userId="887a1a5b-96ad-4875-9623-d40f689bbd86" providerId="ADAL" clId="{9A0764CD-A30B-4898-91AC-9A4C6C27C240}"/>
    <pc:docChg chg="undo custSel addSld modSld sldOrd">
      <pc:chgData name="Moore, Nathan T" userId="887a1a5b-96ad-4875-9623-d40f689bbd86" providerId="ADAL" clId="{9A0764CD-A30B-4898-91AC-9A4C6C27C240}" dt="2024-08-26T18:29:23.921" v="635" actId="9405"/>
      <pc:docMkLst>
        <pc:docMk/>
      </pc:docMkLst>
      <pc:sldChg chg="modSp mod">
        <pc:chgData name="Moore, Nathan T" userId="887a1a5b-96ad-4875-9623-d40f689bbd86" providerId="ADAL" clId="{9A0764CD-A30B-4898-91AC-9A4C6C27C240}" dt="2024-08-22T23:06:16.284" v="159" actId="20577"/>
        <pc:sldMkLst>
          <pc:docMk/>
          <pc:sldMk cId="126318461" sldId="256"/>
        </pc:sldMkLst>
        <pc:spChg chg="mod">
          <ac:chgData name="Moore, Nathan T" userId="887a1a5b-96ad-4875-9623-d40f689bbd86" providerId="ADAL" clId="{9A0764CD-A30B-4898-91AC-9A4C6C27C240}" dt="2024-08-22T23:02:30.567" v="23" actId="20577"/>
          <ac:spMkLst>
            <pc:docMk/>
            <pc:sldMk cId="126318461" sldId="256"/>
            <ac:spMk id="2" creationId="{FB06B43A-3641-262D-C30B-B69DF628206A}"/>
          </ac:spMkLst>
        </pc:spChg>
        <pc:spChg chg="mod">
          <ac:chgData name="Moore, Nathan T" userId="887a1a5b-96ad-4875-9623-d40f689bbd86" providerId="ADAL" clId="{9A0764CD-A30B-4898-91AC-9A4C6C27C240}" dt="2024-08-22T23:06:16.284" v="159" actId="20577"/>
          <ac:spMkLst>
            <pc:docMk/>
            <pc:sldMk cId="126318461" sldId="256"/>
            <ac:spMk id="3" creationId="{F756FDB7-D1A2-BD61-24E1-C572AA10D705}"/>
          </ac:spMkLst>
        </pc:spChg>
      </pc:sldChg>
      <pc:sldChg chg="addSp mod">
        <pc:chgData name="Moore, Nathan T" userId="887a1a5b-96ad-4875-9623-d40f689bbd86" providerId="ADAL" clId="{9A0764CD-A30B-4898-91AC-9A4C6C27C240}" dt="2024-08-26T18:29:23.921" v="635" actId="9405"/>
        <pc:sldMkLst>
          <pc:docMk/>
          <pc:sldMk cId="910154649" sldId="260"/>
        </pc:sldMkLst>
        <pc:inkChg chg="add">
          <ac:chgData name="Moore, Nathan T" userId="887a1a5b-96ad-4875-9623-d40f689bbd86" providerId="ADAL" clId="{9A0764CD-A30B-4898-91AC-9A4C6C27C240}" dt="2024-08-26T18:29:20.391" v="634" actId="9405"/>
          <ac:inkMkLst>
            <pc:docMk/>
            <pc:sldMk cId="910154649" sldId="260"/>
            <ac:inkMk id="3" creationId="{3E1C28D9-92BD-62AB-37E5-EBD2A9BE9757}"/>
          </ac:inkMkLst>
        </pc:inkChg>
        <pc:inkChg chg="add">
          <ac:chgData name="Moore, Nathan T" userId="887a1a5b-96ad-4875-9623-d40f689bbd86" providerId="ADAL" clId="{9A0764CD-A30B-4898-91AC-9A4C6C27C240}" dt="2024-08-26T18:29:23.921" v="635" actId="9405"/>
          <ac:inkMkLst>
            <pc:docMk/>
            <pc:sldMk cId="910154649" sldId="260"/>
            <ac:inkMk id="4" creationId="{427EF04B-3FB6-01E3-2AF5-797EDDB41A59}"/>
          </ac:inkMkLst>
        </pc:inkChg>
      </pc:sldChg>
      <pc:sldChg chg="delSp modSp mod">
        <pc:chgData name="Moore, Nathan T" userId="887a1a5b-96ad-4875-9623-d40f689bbd86" providerId="ADAL" clId="{9A0764CD-A30B-4898-91AC-9A4C6C27C240}" dt="2024-08-22T23:13:52.241" v="569" actId="478"/>
        <pc:sldMkLst>
          <pc:docMk/>
          <pc:sldMk cId="4083008683" sldId="263"/>
        </pc:sldMkLst>
        <pc:picChg chg="del mod">
          <ac:chgData name="Moore, Nathan T" userId="887a1a5b-96ad-4875-9623-d40f689bbd86" providerId="ADAL" clId="{9A0764CD-A30B-4898-91AC-9A4C6C27C240}" dt="2024-08-22T23:13:52.241" v="569" actId="478"/>
          <ac:picMkLst>
            <pc:docMk/>
            <pc:sldMk cId="4083008683" sldId="263"/>
            <ac:picMk id="5" creationId="{D8D2BD9D-A604-FD7E-F3C9-359A7006DDA8}"/>
          </ac:picMkLst>
        </pc:picChg>
      </pc:sldChg>
      <pc:sldChg chg="delSp modSp mod">
        <pc:chgData name="Moore, Nathan T" userId="887a1a5b-96ad-4875-9623-d40f689bbd86" providerId="ADAL" clId="{9A0764CD-A30B-4898-91AC-9A4C6C27C240}" dt="2024-08-22T23:12:06.194" v="433" actId="14100"/>
        <pc:sldMkLst>
          <pc:docMk/>
          <pc:sldMk cId="1394073179" sldId="275"/>
        </pc:sldMkLst>
        <pc:spChg chg="mod">
          <ac:chgData name="Moore, Nathan T" userId="887a1a5b-96ad-4875-9623-d40f689bbd86" providerId="ADAL" clId="{9A0764CD-A30B-4898-91AC-9A4C6C27C240}" dt="2024-08-22T23:12:06.194" v="433" actId="14100"/>
          <ac:spMkLst>
            <pc:docMk/>
            <pc:sldMk cId="1394073179" sldId="275"/>
            <ac:spMk id="3" creationId="{0FA0333E-AFFD-2516-7BE7-C7A938061392}"/>
          </ac:spMkLst>
        </pc:spChg>
        <pc:picChg chg="del">
          <ac:chgData name="Moore, Nathan T" userId="887a1a5b-96ad-4875-9623-d40f689bbd86" providerId="ADAL" clId="{9A0764CD-A30B-4898-91AC-9A4C6C27C240}" dt="2024-08-22T23:08:35.098" v="190" actId="478"/>
          <ac:picMkLst>
            <pc:docMk/>
            <pc:sldMk cId="1394073179" sldId="275"/>
            <ac:picMk id="6" creationId="{C1B843AE-63EF-030A-314D-3534EBB0AE2C}"/>
          </ac:picMkLst>
        </pc:picChg>
      </pc:sldChg>
      <pc:sldChg chg="addSp delSp modSp mod">
        <pc:chgData name="Moore, Nathan T" userId="887a1a5b-96ad-4875-9623-d40f689bbd86" providerId="ADAL" clId="{9A0764CD-A30B-4898-91AC-9A4C6C27C240}" dt="2024-08-22T23:22:34.462" v="572" actId="1076"/>
        <pc:sldMkLst>
          <pc:docMk/>
          <pc:sldMk cId="2832716142" sldId="288"/>
        </pc:sldMkLst>
        <pc:spChg chg="mod">
          <ac:chgData name="Moore, Nathan T" userId="887a1a5b-96ad-4875-9623-d40f689bbd86" providerId="ADAL" clId="{9A0764CD-A30B-4898-91AC-9A4C6C27C240}" dt="2024-08-22T23:13:11.254" v="564" actId="20577"/>
          <ac:spMkLst>
            <pc:docMk/>
            <pc:sldMk cId="2832716142" sldId="288"/>
            <ac:spMk id="2" creationId="{1B4209D1-DA80-43ED-E8BD-67C39F8DCA0B}"/>
          </ac:spMkLst>
        </pc:spChg>
        <pc:picChg chg="del">
          <ac:chgData name="Moore, Nathan T" userId="887a1a5b-96ad-4875-9623-d40f689bbd86" providerId="ADAL" clId="{9A0764CD-A30B-4898-91AC-9A4C6C27C240}" dt="2024-08-22T23:13:01.915" v="552" actId="478"/>
          <ac:picMkLst>
            <pc:docMk/>
            <pc:sldMk cId="2832716142" sldId="288"/>
            <ac:picMk id="4" creationId="{FE11D88B-A38B-2D3F-BB62-EA2717B3C0F4}"/>
          </ac:picMkLst>
        </pc:picChg>
        <pc:picChg chg="add mod">
          <ac:chgData name="Moore, Nathan T" userId="887a1a5b-96ad-4875-9623-d40f689bbd86" providerId="ADAL" clId="{9A0764CD-A30B-4898-91AC-9A4C6C27C240}" dt="2024-08-22T23:22:34.462" v="572" actId="1076"/>
          <ac:picMkLst>
            <pc:docMk/>
            <pc:sldMk cId="2832716142" sldId="288"/>
            <ac:picMk id="5" creationId="{F8BC3778-A06A-9DF3-07B5-483B095DFAFC}"/>
          </ac:picMkLst>
        </pc:picChg>
      </pc:sldChg>
      <pc:sldChg chg="addSp modSp mod">
        <pc:chgData name="Moore, Nathan T" userId="887a1a5b-96ad-4875-9623-d40f689bbd86" providerId="ADAL" clId="{9A0764CD-A30B-4898-91AC-9A4C6C27C240}" dt="2024-08-22T23:05:58.225" v="143" actId="1076"/>
        <pc:sldMkLst>
          <pc:docMk/>
          <pc:sldMk cId="60068435" sldId="302"/>
        </pc:sldMkLst>
        <pc:spChg chg="mod">
          <ac:chgData name="Moore, Nathan T" userId="887a1a5b-96ad-4875-9623-d40f689bbd86" providerId="ADAL" clId="{9A0764CD-A30B-4898-91AC-9A4C6C27C240}" dt="2024-08-22T23:05:53.681" v="142" actId="20577"/>
          <ac:spMkLst>
            <pc:docMk/>
            <pc:sldMk cId="60068435" sldId="302"/>
            <ac:spMk id="3" creationId="{007F4D50-FA75-14DE-C677-934D81838C15}"/>
          </ac:spMkLst>
        </pc:spChg>
        <pc:picChg chg="add mod">
          <ac:chgData name="Moore, Nathan T" userId="887a1a5b-96ad-4875-9623-d40f689bbd86" providerId="ADAL" clId="{9A0764CD-A30B-4898-91AC-9A4C6C27C240}" dt="2024-08-22T23:05:58.225" v="143" actId="1076"/>
          <ac:picMkLst>
            <pc:docMk/>
            <pc:sldMk cId="60068435" sldId="302"/>
            <ac:picMk id="5" creationId="{E78F5236-C3C4-723B-0889-75A1EC0C9A39}"/>
          </ac:picMkLst>
        </pc:picChg>
      </pc:sldChg>
      <pc:sldChg chg="addSp modSp mod">
        <pc:chgData name="Moore, Nathan T" userId="887a1a5b-96ad-4875-9623-d40f689bbd86" providerId="ADAL" clId="{9A0764CD-A30B-4898-91AC-9A4C6C27C240}" dt="2024-08-26T18:12:33.269" v="633"/>
        <pc:sldMkLst>
          <pc:docMk/>
          <pc:sldMk cId="867521452" sldId="305"/>
        </pc:sldMkLst>
        <pc:grpChg chg="mod">
          <ac:chgData name="Moore, Nathan T" userId="887a1a5b-96ad-4875-9623-d40f689bbd86" providerId="ADAL" clId="{9A0764CD-A30B-4898-91AC-9A4C6C27C240}" dt="2024-08-26T18:12:33.269" v="633"/>
          <ac:grpSpMkLst>
            <pc:docMk/>
            <pc:sldMk cId="867521452" sldId="305"/>
            <ac:grpSpMk id="14" creationId="{8CA5D1F1-208E-FB06-C2A3-2B7BD6377D0A}"/>
          </ac:grpSpMkLst>
        </pc:grpChg>
        <pc:grpChg chg="mod">
          <ac:chgData name="Moore, Nathan T" userId="887a1a5b-96ad-4875-9623-d40f689bbd86" providerId="ADAL" clId="{9A0764CD-A30B-4898-91AC-9A4C6C27C240}" dt="2024-08-26T18:12:33.269" v="633"/>
          <ac:grpSpMkLst>
            <pc:docMk/>
            <pc:sldMk cId="867521452" sldId="305"/>
            <ac:grpSpMk id="15" creationId="{74667423-8347-8102-16BE-2C074D1C8EB6}"/>
          </ac:grpSpMkLst>
        </pc:grpChg>
        <pc:inkChg chg="add mod">
          <ac:chgData name="Moore, Nathan T" userId="887a1a5b-96ad-4875-9623-d40f689bbd86" providerId="ADAL" clId="{9A0764CD-A30B-4898-91AC-9A4C6C27C240}" dt="2024-08-26T18:12:33.269" v="633"/>
          <ac:inkMkLst>
            <pc:docMk/>
            <pc:sldMk cId="867521452" sldId="305"/>
            <ac:inkMk id="4" creationId="{7FA09E7F-51C6-AC8A-BEC6-1B9F233543A3}"/>
          </ac:inkMkLst>
        </pc:inkChg>
        <pc:inkChg chg="add mod">
          <ac:chgData name="Moore, Nathan T" userId="887a1a5b-96ad-4875-9623-d40f689bbd86" providerId="ADAL" clId="{9A0764CD-A30B-4898-91AC-9A4C6C27C240}" dt="2024-08-26T18:12:33.269" v="633"/>
          <ac:inkMkLst>
            <pc:docMk/>
            <pc:sldMk cId="867521452" sldId="305"/>
            <ac:inkMk id="5" creationId="{B5F85495-0C97-951A-D5BD-28158A317FCD}"/>
          </ac:inkMkLst>
        </pc:inkChg>
        <pc:inkChg chg="add mod">
          <ac:chgData name="Moore, Nathan T" userId="887a1a5b-96ad-4875-9623-d40f689bbd86" providerId="ADAL" clId="{9A0764CD-A30B-4898-91AC-9A4C6C27C240}" dt="2024-08-26T18:12:33.269" v="633"/>
          <ac:inkMkLst>
            <pc:docMk/>
            <pc:sldMk cId="867521452" sldId="305"/>
            <ac:inkMk id="6" creationId="{DF1D9561-2342-89EB-F238-A947FE58292D}"/>
          </ac:inkMkLst>
        </pc:inkChg>
        <pc:inkChg chg="add mod">
          <ac:chgData name="Moore, Nathan T" userId="887a1a5b-96ad-4875-9623-d40f689bbd86" providerId="ADAL" clId="{9A0764CD-A30B-4898-91AC-9A4C6C27C240}" dt="2024-08-26T18:12:33.269" v="633"/>
          <ac:inkMkLst>
            <pc:docMk/>
            <pc:sldMk cId="867521452" sldId="305"/>
            <ac:inkMk id="7" creationId="{04E2FDE6-B729-8DBF-0638-C09E810CAA01}"/>
          </ac:inkMkLst>
        </pc:inkChg>
        <pc:inkChg chg="add mod">
          <ac:chgData name="Moore, Nathan T" userId="887a1a5b-96ad-4875-9623-d40f689bbd86" providerId="ADAL" clId="{9A0764CD-A30B-4898-91AC-9A4C6C27C240}" dt="2024-08-26T18:12:33.269" v="633"/>
          <ac:inkMkLst>
            <pc:docMk/>
            <pc:sldMk cId="867521452" sldId="305"/>
            <ac:inkMk id="8" creationId="{F5DB0821-BDF8-DA24-903C-E66563EA512B}"/>
          </ac:inkMkLst>
        </pc:inkChg>
        <pc:inkChg chg="add mod">
          <ac:chgData name="Moore, Nathan T" userId="887a1a5b-96ad-4875-9623-d40f689bbd86" providerId="ADAL" clId="{9A0764CD-A30B-4898-91AC-9A4C6C27C240}" dt="2024-08-26T18:12:33.269" v="633"/>
          <ac:inkMkLst>
            <pc:docMk/>
            <pc:sldMk cId="867521452" sldId="305"/>
            <ac:inkMk id="9" creationId="{375FA885-9553-1473-30B8-69FB1ED4D47E}"/>
          </ac:inkMkLst>
        </pc:inkChg>
        <pc:inkChg chg="add mod">
          <ac:chgData name="Moore, Nathan T" userId="887a1a5b-96ad-4875-9623-d40f689bbd86" providerId="ADAL" clId="{9A0764CD-A30B-4898-91AC-9A4C6C27C240}" dt="2024-08-26T18:12:33.269" v="633"/>
          <ac:inkMkLst>
            <pc:docMk/>
            <pc:sldMk cId="867521452" sldId="305"/>
            <ac:inkMk id="10" creationId="{286D5069-E100-C7F7-192B-B5790C000206}"/>
          </ac:inkMkLst>
        </pc:inkChg>
        <pc:inkChg chg="add mod">
          <ac:chgData name="Moore, Nathan T" userId="887a1a5b-96ad-4875-9623-d40f689bbd86" providerId="ADAL" clId="{9A0764CD-A30B-4898-91AC-9A4C6C27C240}" dt="2024-08-26T18:12:33.269" v="633"/>
          <ac:inkMkLst>
            <pc:docMk/>
            <pc:sldMk cId="867521452" sldId="305"/>
            <ac:inkMk id="11" creationId="{D2557409-2D2D-9F93-1BE3-317FF962200D}"/>
          </ac:inkMkLst>
        </pc:inkChg>
        <pc:inkChg chg="add mod">
          <ac:chgData name="Moore, Nathan T" userId="887a1a5b-96ad-4875-9623-d40f689bbd86" providerId="ADAL" clId="{9A0764CD-A30B-4898-91AC-9A4C6C27C240}" dt="2024-08-26T18:12:33.269" v="633"/>
          <ac:inkMkLst>
            <pc:docMk/>
            <pc:sldMk cId="867521452" sldId="305"/>
            <ac:inkMk id="12" creationId="{B5542EDF-E228-7D94-DA24-71DB572D6DD9}"/>
          </ac:inkMkLst>
        </pc:inkChg>
        <pc:inkChg chg="add mod">
          <ac:chgData name="Moore, Nathan T" userId="887a1a5b-96ad-4875-9623-d40f689bbd86" providerId="ADAL" clId="{9A0764CD-A30B-4898-91AC-9A4C6C27C240}" dt="2024-08-26T18:12:33.269" v="633"/>
          <ac:inkMkLst>
            <pc:docMk/>
            <pc:sldMk cId="867521452" sldId="305"/>
            <ac:inkMk id="13" creationId="{4D0219D9-D03F-CA8A-AA29-350796AF529E}"/>
          </ac:inkMkLst>
        </pc:inkChg>
      </pc:sldChg>
      <pc:sldChg chg="addSp delSp modSp mod">
        <pc:chgData name="Moore, Nathan T" userId="887a1a5b-96ad-4875-9623-d40f689bbd86" providerId="ADAL" clId="{9A0764CD-A30B-4898-91AC-9A4C6C27C240}" dt="2024-08-22T23:08:05.692" v="164" actId="1076"/>
        <pc:sldMkLst>
          <pc:docMk/>
          <pc:sldMk cId="4192619901" sldId="306"/>
        </pc:sldMkLst>
        <pc:spChg chg="mod">
          <ac:chgData name="Moore, Nathan T" userId="887a1a5b-96ad-4875-9623-d40f689bbd86" providerId="ADAL" clId="{9A0764CD-A30B-4898-91AC-9A4C6C27C240}" dt="2024-08-22T23:07:29.749" v="160" actId="114"/>
          <ac:spMkLst>
            <pc:docMk/>
            <pc:sldMk cId="4192619901" sldId="306"/>
            <ac:spMk id="2" creationId="{11B33ACF-FFEC-479D-AEEF-9F9242281BF5}"/>
          </ac:spMkLst>
        </pc:spChg>
        <pc:picChg chg="del mod">
          <ac:chgData name="Moore, Nathan T" userId="887a1a5b-96ad-4875-9623-d40f689bbd86" providerId="ADAL" clId="{9A0764CD-A30B-4898-91AC-9A4C6C27C240}" dt="2024-08-22T23:07:34.077" v="162" actId="478"/>
          <ac:picMkLst>
            <pc:docMk/>
            <pc:sldMk cId="4192619901" sldId="306"/>
            <ac:picMk id="4" creationId="{AE3426C2-0044-828F-347C-EAFC847DB89F}"/>
          </ac:picMkLst>
        </pc:picChg>
        <pc:picChg chg="add mod">
          <ac:chgData name="Moore, Nathan T" userId="887a1a5b-96ad-4875-9623-d40f689bbd86" providerId="ADAL" clId="{9A0764CD-A30B-4898-91AC-9A4C6C27C240}" dt="2024-08-22T23:08:05.692" v="164" actId="1076"/>
          <ac:picMkLst>
            <pc:docMk/>
            <pc:sldMk cId="4192619901" sldId="306"/>
            <ac:picMk id="5" creationId="{9F3CCBBD-544E-AD8D-A577-D389FE7A4436}"/>
          </ac:picMkLst>
        </pc:picChg>
      </pc:sldChg>
      <pc:sldChg chg="addSp delSp modSp mod">
        <pc:chgData name="Moore, Nathan T" userId="887a1a5b-96ad-4875-9623-d40f689bbd86" providerId="ADAL" clId="{9A0764CD-A30B-4898-91AC-9A4C6C27C240}" dt="2024-08-22T23:12:56.138" v="551" actId="20577"/>
        <pc:sldMkLst>
          <pc:docMk/>
          <pc:sldMk cId="840551744" sldId="307"/>
        </pc:sldMkLst>
        <pc:spChg chg="add del mod">
          <ac:chgData name="Moore, Nathan T" userId="887a1a5b-96ad-4875-9623-d40f689bbd86" providerId="ADAL" clId="{9A0764CD-A30B-4898-91AC-9A4C6C27C240}" dt="2024-08-22T23:12:18.914" v="436"/>
          <ac:spMkLst>
            <pc:docMk/>
            <pc:sldMk cId="840551744" sldId="307"/>
            <ac:spMk id="3" creationId="{BE786D6F-E4DA-F7E2-FCFE-CC6CBBADE1C7}"/>
          </ac:spMkLst>
        </pc:spChg>
        <pc:spChg chg="add mod">
          <ac:chgData name="Moore, Nathan T" userId="887a1a5b-96ad-4875-9623-d40f689bbd86" providerId="ADAL" clId="{9A0764CD-A30B-4898-91AC-9A4C6C27C240}" dt="2024-08-22T23:12:56.138" v="551" actId="20577"/>
          <ac:spMkLst>
            <pc:docMk/>
            <pc:sldMk cId="840551744" sldId="307"/>
            <ac:spMk id="5" creationId="{BBDF5DB0-F135-7144-9B0F-A518CDA0CBC6}"/>
          </ac:spMkLst>
        </pc:spChg>
        <pc:grpChg chg="del">
          <ac:chgData name="Moore, Nathan T" userId="887a1a5b-96ad-4875-9623-d40f689bbd86" providerId="ADAL" clId="{9A0764CD-A30B-4898-91AC-9A4C6C27C240}" dt="2024-08-22T23:11:47.421" v="392" actId="478"/>
          <ac:grpSpMkLst>
            <pc:docMk/>
            <pc:sldMk cId="840551744" sldId="307"/>
            <ac:grpSpMk id="8" creationId="{58C005DD-9ECE-1960-89AB-8286E9AB2C24}"/>
          </ac:grpSpMkLst>
        </pc:grpChg>
      </pc:sldChg>
      <pc:sldChg chg="addSp delSp modSp mod">
        <pc:chgData name="Moore, Nathan T" userId="887a1a5b-96ad-4875-9623-d40f689bbd86" providerId="ADAL" clId="{9A0764CD-A30B-4898-91AC-9A4C6C27C240}" dt="2024-08-22T23:24:46.085" v="622" actId="1076"/>
        <pc:sldMkLst>
          <pc:docMk/>
          <pc:sldMk cId="4012472032" sldId="315"/>
        </pc:sldMkLst>
        <pc:spChg chg="mod">
          <ac:chgData name="Moore, Nathan T" userId="887a1a5b-96ad-4875-9623-d40f689bbd86" providerId="ADAL" clId="{9A0764CD-A30B-4898-91AC-9A4C6C27C240}" dt="2024-08-22T23:23:14.670" v="611" actId="1076"/>
          <ac:spMkLst>
            <pc:docMk/>
            <pc:sldMk cId="4012472032" sldId="315"/>
            <ac:spMk id="2" creationId="{16256970-193D-8D28-704C-4DAB38EDFDFC}"/>
          </ac:spMkLst>
        </pc:spChg>
        <pc:picChg chg="add mod">
          <ac:chgData name="Moore, Nathan T" userId="887a1a5b-96ad-4875-9623-d40f689bbd86" providerId="ADAL" clId="{9A0764CD-A30B-4898-91AC-9A4C6C27C240}" dt="2024-08-22T23:24:42.503" v="620" actId="1076"/>
          <ac:picMkLst>
            <pc:docMk/>
            <pc:sldMk cId="4012472032" sldId="315"/>
            <ac:picMk id="4" creationId="{EA2E4E09-5228-FCDA-D24F-0CD6803808B7}"/>
          </ac:picMkLst>
        </pc:picChg>
        <pc:picChg chg="del mod">
          <ac:chgData name="Moore, Nathan T" userId="887a1a5b-96ad-4875-9623-d40f689bbd86" providerId="ADAL" clId="{9A0764CD-A30B-4898-91AC-9A4C6C27C240}" dt="2024-08-22T23:13:38.130" v="567" actId="478"/>
          <ac:picMkLst>
            <pc:docMk/>
            <pc:sldMk cId="4012472032" sldId="315"/>
            <ac:picMk id="5" creationId="{D78725FB-F1DD-B248-136D-63BC8D9D843B}"/>
          </ac:picMkLst>
        </pc:picChg>
        <pc:picChg chg="add mod modCrop">
          <ac:chgData name="Moore, Nathan T" userId="887a1a5b-96ad-4875-9623-d40f689bbd86" providerId="ADAL" clId="{9A0764CD-A30B-4898-91AC-9A4C6C27C240}" dt="2024-08-22T23:24:46.085" v="622" actId="1076"/>
          <ac:picMkLst>
            <pc:docMk/>
            <pc:sldMk cId="4012472032" sldId="315"/>
            <ac:picMk id="7" creationId="{B5403A14-82D3-D195-0219-C30C92175D59}"/>
          </ac:picMkLst>
        </pc:picChg>
      </pc:sldChg>
      <pc:sldChg chg="addSp delSp modSp mod">
        <pc:chgData name="Moore, Nathan T" userId="887a1a5b-96ad-4875-9623-d40f689bbd86" providerId="ADAL" clId="{9A0764CD-A30B-4898-91AC-9A4C6C27C240}" dt="2024-08-22T23:11:39.490" v="391" actId="20577"/>
        <pc:sldMkLst>
          <pc:docMk/>
          <pc:sldMk cId="3467007718" sldId="318"/>
        </pc:sldMkLst>
        <pc:spChg chg="mod">
          <ac:chgData name="Moore, Nathan T" userId="887a1a5b-96ad-4875-9623-d40f689bbd86" providerId="ADAL" clId="{9A0764CD-A30B-4898-91AC-9A4C6C27C240}" dt="2024-08-22T23:10:36.433" v="232" actId="20577"/>
          <ac:spMkLst>
            <pc:docMk/>
            <pc:sldMk cId="3467007718" sldId="318"/>
            <ac:spMk id="9" creationId="{6258D280-A6C5-6741-9A31-F49BDF28A80D}"/>
          </ac:spMkLst>
        </pc:spChg>
        <pc:spChg chg="del">
          <ac:chgData name="Moore, Nathan T" userId="887a1a5b-96ad-4875-9623-d40f689bbd86" providerId="ADAL" clId="{9A0764CD-A30B-4898-91AC-9A4C6C27C240}" dt="2024-08-22T23:10:21.083" v="199" actId="478"/>
          <ac:spMkLst>
            <pc:docMk/>
            <pc:sldMk cId="3467007718" sldId="318"/>
            <ac:spMk id="11" creationId="{4A83B859-B88D-7E3F-0DCA-EC4A83384779}"/>
          </ac:spMkLst>
        </pc:spChg>
        <pc:spChg chg="add mod">
          <ac:chgData name="Moore, Nathan T" userId="887a1a5b-96ad-4875-9623-d40f689bbd86" providerId="ADAL" clId="{9A0764CD-A30B-4898-91AC-9A4C6C27C240}" dt="2024-08-22T23:11:39.490" v="391" actId="20577"/>
          <ac:spMkLst>
            <pc:docMk/>
            <pc:sldMk cId="3467007718" sldId="318"/>
            <ac:spMk id="12" creationId="{9E5C7B37-27C9-8A8D-EBCE-CE7F84808947}"/>
          </ac:spMkLst>
        </pc:spChg>
        <pc:picChg chg="del">
          <ac:chgData name="Moore, Nathan T" userId="887a1a5b-96ad-4875-9623-d40f689bbd86" providerId="ADAL" clId="{9A0764CD-A30B-4898-91AC-9A4C6C27C240}" dt="2024-08-22T23:09:49.787" v="194" actId="478"/>
          <ac:picMkLst>
            <pc:docMk/>
            <pc:sldMk cId="3467007718" sldId="318"/>
            <ac:picMk id="5" creationId="{D0635ACE-EF4A-73D1-D410-8B8840A770C3}"/>
          </ac:picMkLst>
        </pc:picChg>
        <pc:picChg chg="add mod">
          <ac:chgData name="Moore, Nathan T" userId="887a1a5b-96ad-4875-9623-d40f689bbd86" providerId="ADAL" clId="{9A0764CD-A30B-4898-91AC-9A4C6C27C240}" dt="2024-08-22T23:10:18.610" v="198" actId="1076"/>
          <ac:picMkLst>
            <pc:docMk/>
            <pc:sldMk cId="3467007718" sldId="318"/>
            <ac:picMk id="6" creationId="{652E25C5-FFDA-5F10-E4F5-9F366FD084D4}"/>
          </ac:picMkLst>
        </pc:picChg>
        <pc:picChg chg="del">
          <ac:chgData name="Moore, Nathan T" userId="887a1a5b-96ad-4875-9623-d40f689bbd86" providerId="ADAL" clId="{9A0764CD-A30B-4898-91AC-9A4C6C27C240}" dt="2024-08-22T23:09:45.205" v="192" actId="478"/>
          <ac:picMkLst>
            <pc:docMk/>
            <pc:sldMk cId="3467007718" sldId="318"/>
            <ac:picMk id="8" creationId="{73EB836F-CFCF-AFA3-472F-00A2890B75F5}"/>
          </ac:picMkLst>
        </pc:picChg>
        <pc:picChg chg="add mod">
          <ac:chgData name="Moore, Nathan T" userId="887a1a5b-96ad-4875-9623-d40f689bbd86" providerId="ADAL" clId="{9A0764CD-A30B-4898-91AC-9A4C6C27C240}" dt="2024-08-22T23:10:15.847" v="197" actId="1076"/>
          <ac:picMkLst>
            <pc:docMk/>
            <pc:sldMk cId="3467007718" sldId="318"/>
            <ac:picMk id="10" creationId="{38CB95BB-A258-C0E9-79A5-9E3FC17222C5}"/>
          </ac:picMkLst>
        </pc:picChg>
      </pc:sldChg>
      <pc:sldChg chg="modSp new mod ord">
        <pc:chgData name="Moore, Nathan T" userId="887a1a5b-96ad-4875-9623-d40f689bbd86" providerId="ADAL" clId="{9A0764CD-A30B-4898-91AC-9A4C6C27C240}" dt="2024-08-22T23:04:29.342" v="100" actId="14100"/>
        <pc:sldMkLst>
          <pc:docMk/>
          <pc:sldMk cId="2654094356" sldId="319"/>
        </pc:sldMkLst>
        <pc:spChg chg="mod">
          <ac:chgData name="Moore, Nathan T" userId="887a1a5b-96ad-4875-9623-d40f689bbd86" providerId="ADAL" clId="{9A0764CD-A30B-4898-91AC-9A4C6C27C240}" dt="2024-08-22T23:04:18.411" v="96" actId="20577"/>
          <ac:spMkLst>
            <pc:docMk/>
            <pc:sldMk cId="2654094356" sldId="319"/>
            <ac:spMk id="2" creationId="{34E5EB10-3B1F-5B10-3F90-314CE33B6502}"/>
          </ac:spMkLst>
        </pc:spChg>
        <pc:spChg chg="mod">
          <ac:chgData name="Moore, Nathan T" userId="887a1a5b-96ad-4875-9623-d40f689bbd86" providerId="ADAL" clId="{9A0764CD-A30B-4898-91AC-9A4C6C27C240}" dt="2024-08-22T23:04:29.342" v="100" actId="14100"/>
          <ac:spMkLst>
            <pc:docMk/>
            <pc:sldMk cId="2654094356" sldId="319"/>
            <ac:spMk id="3" creationId="{DCEDE8EF-AB4C-DFDD-F55F-015DC66E32E9}"/>
          </ac:spMkLst>
        </pc:spChg>
      </pc:sldChg>
      <pc:sldChg chg="new">
        <pc:chgData name="Moore, Nathan T" userId="887a1a5b-96ad-4875-9623-d40f689bbd86" providerId="ADAL" clId="{9A0764CD-A30B-4898-91AC-9A4C6C27C240}" dt="2024-08-22T23:13:17.155" v="565" actId="680"/>
        <pc:sldMkLst>
          <pc:docMk/>
          <pc:sldMk cId="1296951075" sldId="32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0T16:37:22.4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503 2066,'305'139,"-169"-80,-96-39,0-2,1-2,1-2,0-1,79 12,-17-12,112 28,-149-30,1-3,0-3,0-2,71-8,5 2,1091 3,-1210-2,0-2,0 0,-1-2,1-1,-1 0,-1-2,1-1,31-18,14-5,-34 15,-1-1,-1-2,-2-1,33-30,39-26,-42 35,71-63,-104 79,0 0,-3-2,0-1,27-43,-17 14,55-123,-72 132,-2-1,-2-1,-3 0,-2 0,-3-1,-1 0,-4-68,-1 64,0 16,-7-69,5 97,-1-1,-1 1,1 0,-2 0,0 0,-1 0,0 1,-1 0,-8-11,-6-4,-2 0,-1 2,-1 1,-1 1,-50-34,-157-82,184 112,-91-37,77 37,-58-27,-91-38,140 63,-1 4,-2 3,0 3,-122-14,-116 32,144 4,-1242-3,1379 0,-1 2,0 0,-36 10,54-9,0 1,1 1,0 0,0 1,0 1,1 0,-1 1,2 0,-14 11,-17 17,22-21,2 2,0 0,0 1,2 0,0 2,-15 22,-6 23,2 1,-33 84,24 4,39-135,0 0,1 0,1 1,1-1,-1 32,6 104,2-55,-6 6,4 114,0-199,2-1,-1 0,2 0,1-1,0 0,2 0,9 20,2-6,1 0,44 53,-22-28,-30-41,0 0,1 0,0-2,29 27,45 19,3-3,110 52,-132-74,-57-30,1-1,0-1,0 0,0 0,0-1,0-1,1 0,21 0,7-2,56-9,-71 6,805-135,-648 103,-138 25,54-21,14-4,-78 23,-35 12,1 0,-1 0,0 0,1 0,-1 0,0 0,0 0,1 0,-1 0,0 0,0 0,1-1,-1 1,0 0,0 0,1 0,-1 0,0-1,0 1,1 0,-1 0,0 0,0-1,0 1,0 0,0 0,1-1,-1 1,0 0,0-1,0 1,0 0,0 0,0-1,0 1,0 0,0-1,0 1,0 0,0 0,0-1,0 1,0 0,0-1,0 1,0 0,-1 0,1-1,0 1,0 0,0 0,0-1,-1 1,1 0,0 0,0 0,0-1,-1 1,1 0,0 0,0 0,-1 0,1-1,0 1,-13-4,1-1,-1 2,1 0,-1 0,0 1,0 1,-24 0,-18-2,-1702-217,1587 194,-282-51,435 74,4 1,-1-1,1 0,0-1,0 0,0-1,0-1,-16-9,28 14,0 1,0-1,0 1,0-1,0 0,0 0,1 1,-1-1,0 0,0 0,1 0,-1 0,0 0,1 0,-1 0,1 0,-1 0,1 0,0 0,-1 0,1 0,0 0,0 0,0-1,0 1,0 0,0 0,0 0,0 0,0 0,0-1,1 1,-1 0,1 0,-1 0,0 0,1 0,0 0,-1 0,1 0,0 0,-1 0,1 1,2-3,2-2,1 1,0-1,0 1,0 0,13-6,41-16,1 3,1 2,87-17,198-10,357 38,-389 14,-286-4,-20-2,0 2,1-1,-1 1,1 1,-1 0,0 0,1 1,-1 0,0 0,16 8,-24-10,-1 0,1 1,-1-1,0 1,1-1,-1 0,1 1,-1-1,0 1,1-1,-1 1,0-1,1 1,-1-1,0 1,0-1,0 1,1 0,-1-1,0 1,0-1,0 1,0 0,0-1,0 1,0-1,0 1,0-1,0 1,-1 0,1-1,0 1,0-1,0 1,-1-1,1 1,0-1,-1 1,1-1,0 1,-1-1,1 1,-1-1,1 0,-1 1,1-1,-1 0,1 1,-1-1,1 0,-1 1,-36 18,-11-4,1-1,-2-3,-77 8,-161 2,225-18,22-1,-385 7,415-9,-52-6,59 6,1-1,0 1,0-1,0 0,-1 1,1-1,0 0,0 0,0 0,0 0,0-1,0 1,1 0,-1-1,0 0,1 1,-1-1,1 0,-1 0,1 1,-1-4,1 3,1 0,0 0,0 0,0 0,0 0,0 0,0 0,1 0,-1 0,1 0,-1 0,1 0,0 0,0 0,0 0,0 0,0 1,0-1,0 0,0 1,3-3,37-34,-1 8,2 3,88-45,102-28,-71 32,-151 60,-24 6,-46 8,35-4,23-2,-1 0,0 0,0 0,0-1,0 0,0 1,0-1,0 0,1 0,-1 0,0-1,1 1,-1-1,1 1,0-1,-1 0,1 0,0 0,0 0,0 0,0-1,0 1,1-1,-1 1,1-1,0 1,-1-1,1 0,1 0,-1 1,0-1,0 0,1-3,-4-13,2 0,0-1,2-35,0 53,4-52,2 0,2 0,3 1,35-102,-11 63,86-161,-83 189,-23 43,-32 45,-91 112,-141 136,59-69,58-54,103-110,30-32,12-10,172-89,-44 19,674-267,-806 337,15-6,0 1,0 1,44-6,-66 13,1 0,-1 0,1 0,-1 0,0 0,1 1,-1-1,1 1,-1 0,0-1,0 1,1 0,-1 0,0 1,0-1,0 0,0 1,0-1,-1 1,1-1,0 1,-1 0,1 0,-1 0,1 0,-1 0,0 0,0 0,0 0,0 1,-1-1,2 4,1 7,0 1,-2 0,1 0,-2 21,1-15,-3 268,-1-249,-1-1,-2 1,-2-1,-1 0,-20 48,13-53,14-31,3-6,8-16,19-31,14-6,2 1,3 3,97-87,-68 77,2 4,106-62,-164 110,2-3,-1 2,2 0,-1 2,31-10,-51 19,0 0,-1 1,1-1,-1 1,1-1,0 1,-1 0,1-1,0 1,0 0,-1 0,1 0,0 1,-1-1,1 0,0 1,-1-1,1 1,0-1,-1 1,1 0,-1-1,1 1,-1 0,1 0,-1 0,0 0,1 1,-1-1,0 0,0 1,0-1,0 0,0 1,0-1,-1 1,1-1,0 1,-1 0,1-1,-1 1,1 0,-1-1,0 4,0 5,0 1,0-1,-1 0,-1 0,0 0,-4 12,-9 25,-3-2,-1 0,-2-2,-42 65,-124 153,181-253,-24 31,-2 6,-1-2,-3-2,-57 52,89-92,8-9,16-20,29-22,2 2,2 2,69-46,193-103,-305 190,26-17,0 3,2 1,72-25,-106 42,0 0,0 0,0 0,-1 0,1 0,0 1,0 0,0 0,0 0,0 0,0 0,0 1,0 0,0 0,0 0,0 0,-1 1,1-1,0 1,-1 0,1 0,-1 0,0 1,4 3,-4-1,0-1,0 1,-1 0,0 1,0-1,0 0,-1 1,0-1,0 1,0-1,-1 1,0-1,0 1,0 0,0-1,-3 10,-3 18,-1 0,-2 0,-23 59,-55 89,72-152,-41 81,-6-3,-138 183,173-262,27-28,0 0,-1 0,1 1,0-1,0 0,-1 0,1 0,0 0,0 0,-1 1,1-1,0 0,0 0,-1 0,1 0,0 0,0 0,-1 0,1 0,0 0,0 0,-1 0,1 0,0 0,-1 0,1 0,0-1,0 1,-1 0,1 0,0 0,0 0,-1 0,1 0,0-1,0 1,0 0,-1 0,1 0,0-1,0 1,0 0,0 0,0-1,-1 1,1 0,0 0,0-1,0 1,0 0,0 0,0-1,0 1,0 0,0-1,0 1,0 0,0 0,0-1,0 1,0 0,0 0,0-1,1 1,-1 0,0-1,1-10,1 0,0 1,1-1,0 0,1 1,0 0,0 0,1 0,0 0,12-14,76-93,-90 113,69-74,3 3,3 4,3 3,3 3,2 5,4 3,130-62,-213 116,6-4,1 1,0 1,0 0,25-5,-36 10,-1-1,0 1,0 0,1 0,-1 0,0 0,1 0,-1 0,0 0,0 1,0-1,1 1,-1 0,0 0,0 0,0 0,0 0,0 0,0 0,0 0,-1 1,1-1,0 1,-1 0,1-1,-1 1,1 0,-1 0,0 0,0 0,0 0,0 0,0 0,0 0,-1 0,1 1,-1-1,1 4,0 5,0 0,-1 0,-1 0,0 1,0-1,-5 18,-24 73,-45 109,-10-2,-139 248,208-430,17-33,25-48,37-69,5 3,5 3,5 4,5 3,183-185,-257 286,43-37,-50 44,0 1,0-1,1 0,-1 1,0 0,1-1,-1 1,1 0,-1 0,1 0,-1 1,1-1,0 1,0-1,-1 1,1 0,0 0,3 1,-4 0,-1 0,1 0,-1 0,0 0,0 0,1 0,-1 1,0-1,0 0,0 1,0-1,0 1,-1 0,1-1,0 1,-1-1,1 1,-1 0,0 0,1-1,-1 1,0 0,0 0,0-1,0 1,0 0,-1 3,-11 57,11-57,-37 122,-74 171,51-146,9-31,61-126,12-17,79-88,168-143,-257 244,29-24,-38 32,-1 0,1 0,-1 0,1 0,-1 0,1 0,-1 0,1 1,0-1,0 1,-1-1,1 1,0 0,0 0,0-1,-1 1,1 1,0-1,0 0,3 1,-5 0,1-1,0 1,0 0,-1 0,1 0,-1 0,1 0,-1 0,1 0,-1 0,1 0,-1 0,0 0,0 1,0-1,1 0,-1 0,0 0,0 0,-1 0,1 1,0-1,0 0,0 0,-1 0,0 1,-6 25,0 0,-3-1,0 0,-1 0,-16 24,-83 126,88-144,3-2,-2 0,-1-2,-39 40,53-61,0 1,-1-1,0-1,-1 1,1-2,-1 1,0-1,-1-1,1 0,-1 0,0-1,0-1,0 0,0 0,-17 0,-119-1,0-7,0-7,-218-46,58-24,251 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6T18:12:31.6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23 714 16676 0 0,'-2'-2'26'0'0,"0"0"0"0"0,0 0 0 0 0,0-1 0 0 0,0 1 0 0 0,1-1 0 0 0,-1 0 1 0 0,1 1-1 0 0,-1-1 0 0 0,1 0 0 0 0,0 0 0 0 0,0 0 0 0 0,0 0 0 0 0,0 0 1 0 0,1 0-1 0 0,-1 0 0 0 0,1 0 0 0 0,0 0 0 0 0,0 0 0 0 0,0 0 0 0 0,0-1 0 0 0,1-3 1 0 0,0 5 22 0 0,-1 0 1 0 0,1 1 0 0 0,-1-1-1 0 0,1 0 1 0 0,-1 1 0 0 0,1-1-1 0 0,0 0 1 0 0,0 1 0 0 0,0-1-1 0 0,0 1 1 0 0,0-1-1 0 0,0 1 1 0 0,0-1 0 0 0,0 1-1 0 0,1 0 1 0 0,-1 0 0 0 0,1 0-1 0 0,-1 0 1 0 0,1 0 0 0 0,-1 0-1 0 0,1 0 1 0 0,-1 0 0 0 0,1 0-1 0 0,0 1 1 0 0,-1-1 0 0 0,1 1-1 0 0,0-1 1 0 0,0 1 0 0 0,0 0-1 0 0,-1-1 1 0 0,1 1 0 0 0,0 0-1 0 0,0 0 1 0 0,0 1-1 0 0,-1-1 1 0 0,1 0 0 0 0,2 1-1 0 0,-1 0 15 0 0,1 0 0 0 0,-1 0 0 0 0,1 1 0 0 0,-1-1 0 0 0,0 1 0 0 0,0 0 0 0 0,0 0 0 0 0,0 0 0 0 0,0 1 0 0 0,0-1 0 0 0,-1 1 0 0 0,1-1 0 0 0,-1 1 0 0 0,1 0 0 0 0,-1 0 0 0 0,3 6 0 0 0,3 5 137 0 0,-1 0 0 0 0,8 22 0 0 0,-15-34-189 0 0,17 46 255 0 0,-3 1 0 0 0,-2 1 0 0 0,-2 1 0 0 0,3 56-1 0 0,0 211 309 0 0,-10-163-320 0 0,-4-118-177 0 0,0-27-14 0 0,1 1 0 0 0,0-1 0 0 0,1 1 0 0 0,3 13 0 0 0,-4-23-20 0 0,0-3-146 0 0,36-885-1205 0 0,-1 622 1307 0 0,-24 210-26 0 0,2 0-1 0 0,34-92 1 0 0,-41 130 39 0 0,1 0 0 0 0,1 1-1 0 0,0 0 1 0 0,2 1 0 0 0,-1 0 0 0 0,2 0 0 0 0,0 1-1 0 0,1 0 1 0 0,24-22 0 0 0,-34 34 8 0 0,1 0 0 0 0,-1 1 0 0 0,1-1 0 0 0,0 0 0 0 0,-1 1 0 0 0,1 0 0 0 0,0-1 0 0 0,0 1 0 0 0,0 0 0 0 0,0 1 0 0 0,0-1 0 0 0,0 0 0 0 0,0 1 0 0 0,0 0 0 0 0,0 0 0 0 0,0 0 0 0 0,0 0 0 0 0,6 1 0 0 0,-5 0 14 0 0,-1 0 0 0 0,1 1 0 0 0,0 0 0 0 0,0-1 0 0 0,-1 1 0 0 0,1 1 0 0 0,-1-1 0 0 0,1 1 0 0 0,-1-1 0 0 0,0 1 0 0 0,0 0 0 0 0,3 4 0 0 0,6 8 93 0 0,-2 1 0 0 0,1 0 0 0 0,-2 0 0 0 0,13 32 0 0 0,86 256 754 0 0,-27 9-440 0 0,-27-98-235 0 0,-54-212-221 0 0,73 242 130 0 0,-59-206-781 0 0,2 0 0 0 0,2-1 0 0 0,1-1-1 0 0,25 35 1 0 0,-43-70 342 0 0,-1-1 0 0 0,1 0 0 0 0,0 0-1 0 0,0 0 1 0 0,0 1 0 0 0,0-1-1 0 0,0 0 1 0 0,1 0 0 0 0,-1 0 0 0 0,0 0-1 0 0,0-1 1 0 0,2 2 0 0 0,3-5-3836 0 0,-5-10 863 0 0,-1-7-1109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39.7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86 2361 0 0,'0'0'5247'0'0,"10"16"-1103"0"0,-7-12-3989 0 0,15 8-21 0 0,-7-6-123 0 0,32 18-4 0 0,-42-23-7 0 0,-1 0 0 0 0,1-1 0 0 0,0 1 0 0 0,0-1 0 0 0,-1 1 0 0 0,1-1 0 0 0,0 0 0 0 0,0 1 0 0 0,0-1 0 0 0,-1 0 0 0 0,1 1 1 0 0,0-1-1 0 0,0 0 0 0 0,0 0 0 0 0,0 0 0 0 0,1 0 0 0 0,3-1-24 0 0,0 0 0 0 0,0 0 0 0 0,-1 0 1 0 0,1-1-1 0 0,0 0 0 0 0,-1 0 0 0 0,1 0 0 0 0,-1-1 0 0 0,0 0 0 0 0,0 1 1 0 0,0-1-1 0 0,0-1 0 0 0,0 1 0 0 0,3-5 0 0 0,9-9-246 0 0,23-34 0 0 0,-27 34 212 0 0,-11 15 76 0 0,1 0 0 0 0,0-1 1 0 0,-1 1-1 0 0,1-1 0 0 0,-1 0 0 0 0,0 1 1 0 0,0-1-1 0 0,0 0 0 0 0,1-5 3567 0 0,-5 8-2603 0 0,3 0-956 0 0,-1 0 1 0 0,1 0 0 0 0,-1 0 0 0 0,1 0-1 0 0,-1 0 1 0 0,1 0 0 0 0,0 1 0 0 0,-1-1-1 0 0,1 0 1 0 0,-1 0 0 0 0,1 0 0 0 0,-1 1-1 0 0,1-1 1 0 0,0 0 0 0 0,-1 0 0 0 0,1 1-1 0 0,0-1 1 0 0,-1 0 0 0 0,1 1 0 0 0,0-1-1 0 0,-1 1 1 0 0,1-1 0 0 0,0 0 0 0 0,0 1-1 0 0,-1-1 1 0 0,1 1 0 0 0,0-1 0 0 0,-6 6 25 0 0,1 0 0 0 0,0 1 1 0 0,1-1-1 0 0,-1 1 1 0 0,1 0-1 0 0,-4 11 0 0 0,4-6 125 0 0,0-1 0 0 0,1 1-1 0 0,0-1 1 0 0,1 1 0 0 0,1 0 0 0 0,-1 14-1 0 0,2-22-194 0 0,0-1 0 0 0,0 1-1 0 0,1 0 1 0 0,-1-1 0 0 0,0 1 0 0 0,1-1-1 0 0,0 1 1 0 0,0-1 0 0 0,0 1 0 0 0,1-1-1 0 0,-1 0 1 0 0,1 0 0 0 0,-1 1-1 0 0,1-1 1 0 0,0 0 0 0 0,0 0 0 0 0,1-1-1 0 0,-1 1 1 0 0,0 0 0 0 0,1-1 0 0 0,0 0-1 0 0,0 1 1 0 0,-1-1 0 0 0,7 3-1 0 0,-4-3-214 0 0,1 0 0 0 0,-1-1 0 0 0,1 0-1 0 0,-1 0 1 0 0,1 0 0 0 0,-1 0 0 0 0,1-1-1 0 0,-1 0 1 0 0,1 0 0 0 0,0-1 0 0 0,-1 1-1 0 0,1-1 1 0 0,-1 0 0 0 0,1-1-1 0 0,7-2 1 0 0,-3 0-299 0 0,-1-1 0 0 0,1 1 0 0 0,-1-1-1 0 0,0-1 1 0 0,0 0 0 0 0,0 0 0 0 0,9-9 0 0 0,12-16-1463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40.0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259 0 10618 0 0,'-5'17'1589'0'0,"-10"21"1281"0"0,9-24-2628 0 0,0 0 1 0 0,1-1 0 0 0,1 2-1 0 0,0-1 1 0 0,1 0 0 0 0,-3 26-1 0 0,2 89 892 0 0,4-129-1130 0 0,-1 45 241 0 0,0-13-144 0 0,2 1 0 0 0,0-1-1 0 0,9 40 1 0 0,19 65 41 0 0,-27-128-543 0 0,0-1-1 0 0,-1 0 1 0 0,1 16 0 0 0,-15-24-2101 0 0,-25-2 1701 0 0,15 0 700 0 0,0 1-1 0 0,-36 2 1 0 0,55 1 279 0 0,0-1 1 0 0,0 1-1 0 0,0-1 1 0 0,0 1 0 0 0,1 0-1 0 0,-1 1 1 0 0,1-1-1 0 0,-1 1 1 0 0,1-1-1 0 0,0 1 1 0 0,0 0-1 0 0,-5 6 1 0 0,1 1 503 0 0,0-1 0 0 0,0 1 0 0 0,-7 14 0 0 0,13-22-613 0 0,0-1 1 0 0,1 1-1 0 0,-1-1 1 0 0,1 1-1 0 0,-1-1 0 0 0,1 1 1 0 0,0-1-1 0 0,-1 1 1 0 0,1-1-1 0 0,0 1 0 0 0,0-1 1 0 0,0 1-1 0 0,0-1 1 0 0,0 1-1 0 0,1-1 0 0 0,-1 1 1 0 0,0-1-1 0 0,1 1 1 0 0,-1-1-1 0 0,1 1 0 0 0,-1-1 1 0 0,2 3-1 0 0,0-1-73 0 0,0-1 0 0 0,0 1-1 0 0,1-1 1 0 0,-1 0-1 0 0,1 1 1 0 0,-1-1 0 0 0,1 0-1 0 0,0-1 1 0 0,0 1 0 0 0,3 2-1 0 0,6 1-222 0 0,-1-1 0 0 0,1 0 0 0 0,0 0-1 0 0,20 2 1 0 0,-3-1-73 0 0,0-2 0 0 0,0-1 0 0 0,1-2 0 0 0,-1 0 0 0 0,1-2 0 0 0,47-10 1 0 0,-50 6-1065 0 0,-1-2 1 0 0,-1-1-1 0 0,1-1 1 0 0,31-17-1 0 0,-13 3-1621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41.1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71 1224 0 0,'0'0'4369'0'0,"22"0"-3654"0"0,11 9-579 0 0,-13-4 65 0 0,36 7-1 0 0,429 30 1722 0 0,-212-38-1885 0 0,12 2 89 0 0,299 3-86 0 0,-261-32-113 0 0,-111 7 82 0 0,125 1 183 0 0,-150-1-112 0 0,193 10-13 0 0,-290 7-63 0 0,877-69 1960 0 0,-789 54-1190 0 0,-175 14-950 0 0,-1 0 1 0 0,1 0-1 0 0,-1 1 1 0 0,1-1-1 0 0,-1 1 1 0 0,1-1-1 0 0,-1 1 1 0 0,1 0-1 0 0,-1 0 1 0 0,0 1 0 0 0,1-1-1 0 0,-1 0 1 0 0,0 1-1 0 0,0-1 1 0 0,0 1-1 0 0,0 0 1 0 0,0-1-1 0 0,0 1 1 0 0,-1 0-1 0 0,1 0 1 0 0,-1 1-1 0 0,3 3 1 0 0,3 8-1775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42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1 3793 0 0,'0'0'6761'0'0,"0"12"-4450"0"0,-6 400-800 0 0,6-371-1453 0 0,2 30-75 0 0,-1-26-655 0 0,-6 73 0 0 0,1-95-286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42.7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1 7802 0 0,'1'1'686'0'0,"-1"1"0"0"0,1 0 0 0 0,-1 0 0 0 0,0-1 0 0 0,0 1 0 0 0,0 0 0 0 0,0 0 0 0 0,0 0 0 0 0,-1 3 0 0 0,-11 30 525 0 0,3-14-735 0 0,-65 253 206 0 0,66-234-646 0 0,2 0 0 0 0,2-1 0 0 0,1 2 1 0 0,3-1-1 0 0,4 45 0 0 0,-3-76-102 0 0,0 1 0 0 0,1-1 0 0 0,0 1 0 0 0,1-1 0 0 0,0 0 0 0 0,0 0 0 0 0,8 13 0 0 0,-9-18-35 0 0,0-1-1 0 0,0 1 1 0 0,1-1-1 0 0,0 0 1 0 0,-1 0 0 0 0,1 0-1 0 0,0 0 1 0 0,1-1 0 0 0,-1 1-1 0 0,0-1 1 0 0,1 0-1 0 0,-1 0 1 0 0,1 0 0 0 0,0 0-1 0 0,-1-1 1 0 0,1 1 0 0 0,0-1-1 0 0,0 0 1 0 0,0 0-1 0 0,6 0 1 0 0,-2-1-42 0 0,1 0 0 0 0,0 0 0 0 0,-1-1 0 0 0,1 0 0 0 0,-1 0-1 0 0,1-1 1 0 0,-1 0 0 0 0,0-1 0 0 0,0 0 0 0 0,0 0 0 0 0,0-1 0 0 0,10-6 0 0 0,-13 8 65 0 0,-1-1 0 0 0,0 0 0 0 0,1 0 0 0 0,-1 0 0 0 0,-1-1 0 0 0,1 1 0 0 0,0-1 0 0 0,-1 0 0 0 0,0 0 0 0 0,0 0 0 0 0,0-1 0 0 0,0 1 0 0 0,-1-1 0 0 0,1 1 0 0 0,-1-1 0 0 0,0 0 0 0 0,-1 0 0 0 0,1 0 1 0 0,-1 0-1 0 0,0 0 0 0 0,0-9 0 0 0,-1 13 91 0 0,0 0 0 0 0,0 0 1 0 0,-1 0-1 0 0,1-1 0 0 0,-1 1 1 0 0,1 0-1 0 0,-1 0 1 0 0,1 0-1 0 0,-1 0 0 0 0,0 0 1 0 0,0 0-1 0 0,1 0 0 0 0,-1 1 1 0 0,0-1-1 0 0,0 0 0 0 0,0 0 1 0 0,0 1-1 0 0,0-1 0 0 0,0 0 1 0 0,0 1-1 0 0,0-1 1 0 0,0 1-1 0 0,0-1 0 0 0,0 1 1 0 0,0 0-1 0 0,-1-1 0 0 0,0 1 1 0 0,-38-7 1153 0 0,33 6-969 0 0,-10-1 265 0 0,-1 1 0 0 0,0 1 0 0 0,-29 2 0 0 0,33 0-970 0 0,-1 1 0 0 0,-22 7-1 0 0,27-6-1175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43.4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0 276 8746 0 0,'0'0'4941'0'0,"2"-7"-5947"0"0,-1 1 879 0 0,1 0 0 0 0,0 1-1 0 0,0-1 1 0 0,1 1 0 0 0,-1-1-1 0 0,1 1 1 0 0,6-8-1 0 0,14-17-184 0 0,-8 11 209 0 0,0 0 1 0 0,24-22-1 0 0,-20 23 107 0 0,1 1 0 0 0,1 1 0 0 0,0 0-1 0 0,42-21 1 0 0,-62 36-17 0 0,0 1 0 0 0,0-1 0 0 0,0 1 0 0 0,0-1 0 0 0,0 1 0 0 0,0 0-1 0 0,0 0 1 0 0,0-1 0 0 0,0 1 0 0 0,0 0 0 0 0,0 0 0 0 0,0 0 0 0 0,0 0 0 0 0,0 0 0 0 0,0 0 0 0 0,0 1 0 0 0,0-1-1 0 0,0 0 1 0 0,-1 0 0 0 0,1 1 0 0 0,0-1 0 0 0,0 0 0 0 0,0 1 0 0 0,2 0 0 0 0,-2 1 28 0 0,0-1 0 0 0,0 1 0 0 0,0-1 0 0 0,0 1 0 0 0,0-1-1 0 0,0 1 1 0 0,0 0 0 0 0,0-1 0 0 0,0 1 0 0 0,-1 0 0 0 0,1 0 0 0 0,0 3 0 0 0,1 7 257 0 0,-1 1 0 0 0,-1-1-1 0 0,0 18 1 0 0,-1-17 14 0 0,-2 56 344 0 0,-14 80-1 0 0,8-91-602 0 0,3 0 0 0 0,2 78 1 0 0,4-132-49 0 0,0 0 1 0 0,1 0-1 0 0,-1 0 1 0 0,1-1-1 0 0,0 1 0 0 0,0 0 1 0 0,1 0-1 0 0,-1-1 1 0 0,1 1-1 0 0,-1 0 1 0 0,1-1-1 0 0,1 0 1 0 0,-1 1-1 0 0,0-1 1 0 0,1 0-1 0 0,2 3 1 0 0,-3-5-31 0 0,0 1 1 0 0,0-1 0 0 0,0 0-1 0 0,0 0 1 0 0,0 0-1 0 0,0 0 1 0 0,0 0-1 0 0,0-1 1 0 0,0 1 0 0 0,0-1-1 0 0,0 1 1 0 0,0-1-1 0 0,1 0 1 0 0,-1 1-1 0 0,0-1 1 0 0,0-1-1 0 0,0 1 1 0 0,1 0 0 0 0,-1 0-1 0 0,0-1 1 0 0,0 1-1 0 0,0-1 1 0 0,0 0-1 0 0,0 1 1 0 0,0-1 0 0 0,0 0-1 0 0,0 0 1 0 0,0-1-1 0 0,2-1 1 0 0,4-2-84 0 0,0-1 1 0 0,-1-1-1 0 0,0 1 1 0 0,0-1-1 0 0,0 0 1 0 0,-1-1-1 0 0,-1 0 0 0 0,1 0 1 0 0,-1 0-1 0 0,0 0 1 0 0,-1-1-1 0 0,0 0 1 0 0,0 0-1 0 0,-1 0 1 0 0,3-13-1 0 0,-4 14 69 0 0,-1 0 0 0 0,1 0 0 0 0,-1 0 0 0 0,-1 0 0 0 0,0 0 0 0 0,0 0 0 0 0,-1 0 0 0 0,1 0 0 0 0,-2 0 0 0 0,1 0-1 0 0,-1 0 1 0 0,0 0 0 0 0,-1 0 0 0 0,0 1 0 0 0,0 0 0 0 0,-1-1 0 0 0,0 1 0 0 0,-7-10 0 0 0,3 7 336 0 0,-1 0 0 0 0,-1 0-1 0 0,0 1 1 0 0,0 0 0 0 0,-1 1-1 0 0,0 0 1 0 0,0 1 0 0 0,0 0 0 0 0,-1 1-1 0 0,0 0 1 0 0,-1 1 0 0 0,1 0 0 0 0,-22-4-1 0 0,22 7-443 0 0,0 0 0 0 0,0 2 0 0 0,0-1 0 0 0,0 1 0 0 0,-1 1 0 0 0,1 0 0 0 0,-22 6 0 0 0,27-5-1262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43.8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112 29 3617 0 0,'-3'8'2058'0'0,"0"0"0"0"0,-1 0 0 0 0,-10 14 0 0 0,-9 18-760 0 0,15-19-985 0 0,-3 4-106 0 0,2 1 0 0 0,0 0 1 0 0,1 0-1 0 0,2 1 0 0 0,-6 52 0 0 0,11-70-197 0 0,1 0 0 0 0,0 1-1 0 0,0-1 1 0 0,1 1 0 0 0,0-1 0 0 0,1 0 0 0 0,0 0-1 0 0,6 18 1 0 0,3 1-117 0 0,-9-21 19 0 0,1 0 1 0 0,-1-1-1 0 0,1 1 0 0 0,0-1 0 0 0,1 0 1 0 0,0 0-1 0 0,0 0 0 0 0,0 0 1 0 0,10 10-1 0 0,-12-14 54 0 0,1 0 1 0 0,-1 0-1 0 0,1 0 1 0 0,0 0-1 0 0,0 0 1 0 0,-1-1-1 0 0,1 1 0 0 0,0-1 1 0 0,0 0-1 0 0,1 0 1 0 0,-1 0-1 0 0,0 0 1 0 0,0-1-1 0 0,1 1 0 0 0,-1-1 1 0 0,0 0-1 0 0,0 1 1 0 0,1-2-1 0 0,-1 1 1 0 0,0 0-1 0 0,1-1 0 0 0,4-1 1 0 0,-2 0-16 0 0,-1 0 0 0 0,0-1-1 0 0,1 1 1 0 0,-1-1 0 0 0,-1 0 0 0 0,1-1 0 0 0,0 1 0 0 0,-1-1 0 0 0,0 0-1 0 0,0 0 1 0 0,0-1 0 0 0,6-7 0 0 0,-3 1-39 0 0,0 1 0 0 0,-1-1 0 0 0,0-1 0 0 0,0 1 0 0 0,-1-1-1 0 0,-1 0 1 0 0,0 0 0 0 0,-1-1 0 0 0,0 1 0 0 0,-1-1 0 0 0,0 1 0 0 0,-1-1 0 0 0,0 0 0 0 0,-1 0 0 0 0,-1 1-1 0 0,0-1 1 0 0,-3-14 0 0 0,-2-1 1 0 0,-7-38-1604 0 0,-31-93-1 0 0,33 131 569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44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1 8330 0 0,'0'0'3192'0'0,"-17"11"-2231"0"0,3 2-806 0 0,0 0 0 0 0,1 1 0 0 0,1 0 1 0 0,-14 21-1 0 0,15-16-33 0 0,1 0 1 0 0,1 1-1 0 0,-11 32 0 0 0,19-51-174 0 0,1 0-1 0 0,0 1 1 0 0,-1-1-1 0 0,1 0 1 0 0,0 1-1 0 0,0-1 1 0 0,0 1-1 0 0,0-1 1 0 0,0 0 0 0 0,0 1-1 0 0,0-1 1 0 0,0 0-1 0 0,1 1 1 0 0,-1-1-1 0 0,1 0 1 0 0,-1 1-1 0 0,1-1 1 0 0,-1 0-1 0 0,1 0 1 0 0,-1 0-1 0 0,2 2 1 0 0,0 0-116 0 0,0-1 1 0 0,1 0 0 0 0,-1 0-1 0 0,0 0 1 0 0,1 0 0 0 0,-1-1-1 0 0,1 1 1 0 0,0-1 0 0 0,3 2-1 0 0,5 1-386 0 0,0 0 0 0 0,1-1 1 0 0,22 4-1 0 0,-22-5 337 0 0,8 0 28 0 0,0 1 1 0 0,0 1-1 0 0,0 0 0 0 0,0 2 0 0 0,36 15 0 0 0,-54-20 275 0 0,1 1 0 0 0,-1-1-1 0 0,1 1 1 0 0,-1 0 0 0 0,0-1 0 0 0,0 1 0 0 0,0 0 0 0 0,0 0-1 0 0,0 0 1 0 0,0 1 0 0 0,-1-1 0 0 0,1 0 0 0 0,-1 1 0 0 0,1-1-1 0 0,-1 1 1 0 0,0-1 0 0 0,0 1 0 0 0,0 0 0 0 0,0-1-1 0 0,0 1 1 0 0,-1 0 0 0 0,1 0 0 0 0,-1-1 0 0 0,0 1 0 0 0,0 0-1 0 0,0 0 1 0 0,0 0 0 0 0,-1-1 0 0 0,1 1 0 0 0,-1 0 0 0 0,1 0-1 0 0,-1-1 1 0 0,0 1 0 0 0,0 0 0 0 0,-2 2 0 0 0,-4 11 243 0 0,-2 0 1 0 0,0-1 0 0 0,0 0-1 0 0,-19 21 1 0 0,18-23-846 0 0,-19 21-340 0 0,13-18-591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44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187 1 7826 0 0,'-3'41'4722'0'0,"0"0"-3836"0"0,7 55-321 0 0,19 107 1 0 0,-6-73-481 0 0,-13-92-80 0 0,8 110-1743 0 0,-12-121 632 0 0</inkml:trace>
  <inkml:trace contextRef="#ctx0" brushRef="#br0" timeOffset="1">1 553 6961 0 0,'0'0'-576'0'0,"2"0"-1264"0"0,0 0 1288 0 0,30-18 448 0 0,-18 14 32 0 0,4-6 48 0 0,2 2 8 0 0,2-2 32 0 0,2 0 40 0 0,2-2 24 0 0,2 4 0 0 0,-2-4 48 0 0,0-2-216 0 0,0 2-328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45.2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4609 0 0,'1'0'168'0'0,"0"0"1"0"0,0 1-1 0 0,0-1 1 0 0,0 1-1 0 0,0-1 1 0 0,0 1-1 0 0,0-1 1 0 0,0 1-1 0 0,0 0 1 0 0,-1-1-1 0 0,1 1 0 0 0,0 0 1 0 0,0 0-1 0 0,0 0 1 0 0,-1 0-1 0 0,1 0 1 0 0,-1 0-1 0 0,1 0 1 0 0,-1 0-1 0 0,1 0 0 0 0,0 1 1 0 0,-1 1 339 0 0,0 0-1 0 0,0 0 1 0 0,0 0-1 0 0,0 0 1 0 0,0 0 0 0 0,-1-1-1 0 0,0 5 1 0 0,0 1-441 0 0,0 0 0 0 0,1 0 0 0 0,0-1 0 0 0,1 1 0 0 0,0 0 1 0 0,0 0-1 0 0,1 0 0 0 0,-1 0 0 0 0,2-1 0 0 0,-1 1 0 0 0,1-1 0 0 0,0 0 0 0 0,1 0 0 0 0,0 0 0 0 0,7 10 1 0 0,-11-15-135 0 0,1-1 1 0 0,0 0 0 0 0,0 0 0 0 0,0 0 0 0 0,1 1-1 0 0,-1-1 1 0 0,0 0 0 0 0,0 0 0 0 0,1-1 0 0 0,-1 1-1 0 0,0 0 1 0 0,1 0 0 0 0,-1-1 0 0 0,1 1 0 0 0,-1 0-1 0 0,1-1 1 0 0,-1 0 0 0 0,1 1 0 0 0,-1-1 0 0 0,1 0-1 0 0,-1 0 1 0 0,1 0 0 0 0,0 0 0 0 0,-1 0 0 0 0,1 0-1 0 0,-1 0 1 0 0,1 0 0 0 0,0-1 0 0 0,-1 1 0 0 0,1-1-1 0 0,-1 1 1 0 0,1-1 0 0 0,-1 1 0 0 0,0-1 0 0 0,1 0-1 0 0,-1 0 1 0 0,0 0 0 0 0,1 0 0 0 0,-1 0-1 0 0,0 0 1 0 0,0 0 0 0 0,2-2 0 0 0,5-6-600 0 0,0 0 0 0 0,-1-1 0 0 0,0 0 0 0 0,8-15 0 0 0,-10 17 397 0 0,2-4-348 0 0,0-1-1 0 0,11-25 4624 0 0,-2 56-3007 0 0,-7-6-1013 0 0,25 27-9 0 0,-31-35-10 0 0,1-1-1 0 0,-1 0 1 0 0,1 1 0 0 0,0-2-1 0 0,0 1 1 0 0,1 0 0 0 0,-1-1-1 0 0,0 0 1 0 0,1 0 0 0 0,-1 0-1 0 0,1 0 1 0 0,0-1 0 0 0,-1 0-1 0 0,1 0 1 0 0,0 0 0 0 0,6 0-1 0 0,-3 0-139 0 0,14 2-342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6T18:12:31.9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0 134 20716 0 0,'2'35'369'0'0,"2"-3"23"0"0,6-3-8 0 0,3-4 120 0 0,5-3-200 0 0,9-6-16 0 0,5-5 88 0 0,6-8-152 0 0,11-6-24 0 0,6-10-24 0 0,3-6-176 0 0,5-9-88 0 0,3-8-128 0 0,3-6-208 0 0,1-4-152 0 0,-2-12 24 0 0,-6-4-264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46.1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254 57 14203 0 0,'-2'8'-123'0'0,"-9"48"598"0"0,-4 58 1 0 0,5 320 1477 0 0,10-431-1945 0 0,0-2 64 0 0,-6-10-5968 0 0,1 3 5761 0 0,-4-6-165 0 0,-1 0 1 0 0,-13-11-1 0 0,21 21 590 0 0,0 0 0 0 0,-1 0-1 0 0,0 0 1 0 0,1 0-1 0 0,-1 0 1 0 0,0 0 0 0 0,0 0-1 0 0,0 1 1 0 0,0 0-1 0 0,0-1 1 0 0,0 1 0 0 0,0 0-1 0 0,0 1 1 0 0,0-1-1 0 0,-1 1 1 0 0,1-1 0 0 0,-5 1-1 0 0,4 1-47 0 0,1 0 0 0 0,-1 0-1 0 0,1 1 1 0 0,0 0 0 0 0,-1-1-1 0 0,1 1 1 0 0,0 0 0 0 0,0 1-1 0 0,0-1 1 0 0,1 0-1 0 0,-6 6 1 0 0,-23 33 512 0 0,26-35-673 0 0,1 1-1 0 0,0-1 0 0 0,1 1 0 0 0,0 0 1 0 0,0 0-1 0 0,0 1 0 0 0,1-1 0 0 0,-1 9 1 0 0,2-14-153 0 0,1 0 1 0 0,0 1 0 0 0,0-1 0 0 0,0 0 0 0 0,0 1 0 0 0,0-1 0 0 0,0 0 0 0 0,1 1 0 0 0,-1-1 0 0 0,1 0 0 0 0,-1 0-1 0 0,1 0 1 0 0,0 1 0 0 0,0-1 0 0 0,0 0 0 0 0,0 0 0 0 0,1 0 0 0 0,-1-1 0 0 0,0 1 0 0 0,1 0 0 0 0,-1 0 0 0 0,1-1-1 0 0,0 1 1 0 0,-1-1 0 0 0,1 1 0 0 0,0-1 0 0 0,0 0 0 0 0,0 1 0 0 0,0-1 0 0 0,4 1 0 0 0,4 3-156 0 0,0-2 0 0 0,-1 1 0 0 0,2-1 0 0 0,-1 0 1 0 0,0-1-1 0 0,0 0 0 0 0,1-1 0 0 0,-1 0 0 0 0,1-1 0 0 0,-1 0 1 0 0,16-2-1 0 0,-15 0-258 0 0,0-1-1 0 0,0 0 1 0 0,-1 0 0 0 0,1-1-1 0 0,-1 0 1 0 0,1-1 0 0 0,-1-1 0 0 0,-1 1-1 0 0,16-13 1 0 0,-3 0-1559 0 0,0-2-1 0 0,28-34 0 0 0,-11 10 14532 0 0,-36 43-12346 0 0,-3 1-148 0 0,1 0 1 0 0,-1 0-1 0 0,1 0 1 0 0,-1 0-1 0 0,0 1 0 0 0,1-1 1 0 0,-1 0-1 0 0,0 0 1 0 0,1 0-1 0 0,-1 0 0 0 0,0 0 1 0 0,1 1-1 0 0,-1-1 1 0 0,0 0-1 0 0,1 0 0 0 0,-1 1 1 0 0,0-1-1 0 0,1 0 1 0 0,-1 0-1 0 0,0 1 0 0 0,0-1 1 0 0,0 0-1 0 0,1 1 1 0 0,-1-1-1 0 0,0 0 0 0 0,0 1 1 0 0,0-1-1 0 0,1 1 1 0 0,0 1-8 0 0,68 109 232 0 0,-67-109-247 0 0,0 1 0 0 0,0-1 0 0 0,0 0 1 0 0,0 0-1 0 0,0 0 0 0 0,1 0 0 0 0,-1 0 1 0 0,1 0-1 0 0,-1-1 0 0 0,1 1 1 0 0,0-1-1 0 0,-1 0 0 0 0,1 0 0 0 0,0 0 1 0 0,0 0-1 0 0,0 0 0 0 0,0 0 1 0 0,0-1-1 0 0,0 1 0 0 0,0-1 0 0 0,0 0 1 0 0,0 0-1 0 0,0 0 0 0 0,0-1 1 0 0,0 1-1 0 0,0-1 0 0 0,0 1 0 0 0,0-1 1 0 0,5-2-1 0 0,3-2-126 0 0,-1 1 0 0 0,1-1 0 0 0,-1 0 0 0 0,-1-1 0 0 0,1-1-1 0 0,-1 1 1 0 0,0-1 0 0 0,0-1 0 0 0,-1 0 0 0 0,10-11 0 0 0,-8 6 2 0 0,-1 0-1 0 0,0-1 1 0 0,-1 0-1 0 0,0 0 1 0 0,-2 0-1 0 0,10-27 1 0 0,-8 13 23 0 0,-2 1 1 0 0,-1-1-1 0 0,-1 1 0 0 0,-1-2 1 0 0,-1 1-1 0 0,-2 0 1 0 0,-1 0-1 0 0,-5-31 1 0 0,-13-123-55 0 0,16 152 719 0 0,-10-34 9341 0 0,13 64-9712 0 0,-4 11 1288 0 0,-2 10-2397 0 0,6-17 922 0 0,0 0-1 0 0,1 1 1 0 0,-1-1-1 0 0,1 0 1 0 0,0 0-1 0 0,0 1 1 0 0,1-1-1 0 0,-1 0 1 0 0,1 0-1 0 0,0 0 1 0 0,2 4-1 0 0,5 10-50 0 0,22 54-129 0 0,75 125-1 0 0,-6-15-2057 0 0,-88-158 986 0 0,-1-1-917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46.5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 15699 0 0,'0'0'3132'0'0,"14"1"-7476"0"0,11 2 3732 0 0,0-1-1 0 0,0-2 1 0 0,44-3-1 0 0,-39-2 130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46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1 12547 0 0,'0'0'5813'0'0,"-6"18"-3313"0"0,1-14-2493 0 0,1 1 0 0 0,0 0 0 0 0,1 0-1 0 0,-1 0 1 0 0,-4 9 0 0 0,-17 24-16 0 0,16-25-27 0 0,0 0-1 0 0,1 1 1 0 0,0 1-1 0 0,1-1 0 0 0,-9 31 1 0 0,-1-2-399 0 0,13-34 262 0 0,-7 19-1518 0 0,11-27 1596 0 0,0 0 1 0 0,0-1-1 0 0,0 1 1 0 0,-1 0-1 0 0,1 0 1 0 0,0-1-1 0 0,0 1 1 0 0,0 0-1 0 0,1 0 1 0 0,-1-1-1 0 0,0 1 1 0 0,0 0-1 0 0,0 0 1 0 0,0-1-1 0 0,1 1 1 0 0,-1 0-1 0 0,0-1 1 0 0,1 1-1 0 0,-1 0 1 0 0,1-1-1 0 0,-1 1 1 0 0,0 0-1 0 0,1-1 1 0 0,-1 1-1 0 0,1-1 1 0 0,0 1-1 0 0,-1-1 1 0 0,1 1-1 0 0,-1-1 1 0 0,1 1-1 0 0,1 0 1 0 0,30 11-1716 0 0,35 9-1 0 0,-45-15 1732 0 0,1 1 0 0 0,-1 1 0 0 0,-1 1-1 0 0,33 18 1 0 0,-51-25 203 0 0,1 0-1 0 0,-1 1 1 0 0,0-1 0 0 0,0 1-1 0 0,0 0 1 0 0,-1 0 0 0 0,1 0-1 0 0,0 0 1 0 0,-1 0-1 0 0,0 0 1 0 0,0 1 0 0 0,0-1-1 0 0,0 1 1 0 0,2 6 0 0 0,-4-7 22 0 0,1-1 1 0 0,-1 1-1 0 0,0 0 1 0 0,0-1-1 0 0,0 1 1 0 0,0 0-1 0 0,0-1 1 0 0,0 1-1 0 0,-1-1 1 0 0,1 1-1 0 0,-1 0 1 0 0,0-1-1 0 0,0 1 1 0 0,0-1-1 0 0,0 0 1 0 0,0 1-1 0 0,0-1 1 0 0,-1 0-1 0 0,1 1 1 0 0,-1-1-1 0 0,1 0 1 0 0,-1 0-1 0 0,-2 2 1 0 0,-33 35 703 0 0,21-22-910 0 0,0 0-1 0 0,-32 26 1 0 0,-4-1-992 0 0,20-20 214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47.3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17076 0 0,'0'0'8964'0'0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03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143 8 7394 0 0,'0'0'3555'0'0,"-2"-8"3828"0"0,-15 48-7325 0 0,-1-2 0 0 0,-30 46 0 0 0,-9 18 87 0 0,57-102-191 0 0,9 1-4077 0 0,6-2 3800 0 0,0-1 1 0 0,0 0-1 0 0,0 0 1 0 0,0-2-1 0 0,-1 0 0 0 0,1-1 1 0 0,17-8-1 0 0,-13 6 242 0 0,0 0-1 0 0,0 1 0 0 0,36-6 0 0 0,-48 11 38 0 0,0 1 1 0 0,0 0-1 0 0,0 0 0 0 0,0 0 0 0 0,0 1 1 0 0,0 0-1 0 0,0 1 0 0 0,0-1 1 0 0,0 1-1 0 0,-1 1 0 0 0,1-1 0 0 0,-1 1 1 0 0,1 0-1 0 0,-1 1 0 0 0,6 4 0 0 0,-8-6 146 0 0,-1 1 0 0 0,1-1 0 0 0,-1 1 0 0 0,0 0-1 0 0,0 0 1 0 0,0 1 0 0 0,0-1 0 0 0,-1 1 0 0 0,1-1-1 0 0,-1 1 1 0 0,0 0 0 0 0,0 0 0 0 0,-1 0 0 0 0,1 0-1 0 0,-1 0 1 0 0,2 5 0 0 0,-2-3 215 0 0,-1 1 0 0 0,1-1 0 0 0,-1 1 0 0 0,-1 0 0 0 0,1-1 0 0 0,-1 1 0 0 0,0-1-1 0 0,0 1 1 0 0,-4 10 0 0 0,-1-1 155 0 0,-1-1 0 0 0,0 0 0 0 0,-1 0 0 0 0,-1 0 0 0 0,0-1 0 0 0,-1-1 0 0 0,-16 18 0 0 0,14-18-323 0 0,-1-1 1 0 0,0-1 0 0 0,-18 12 0 0 0,24-18-320 0 0,1-1-1 0 0,-1 0 1 0 0,0-1 0 0 0,0 1 0 0 0,0-2-1 0 0,-1 1 1 0 0,1-1 0 0 0,-1 0 0 0 0,-11 2 0 0 0,5-4-913 0 0,0-4-1134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04.3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1 460 10362 0 0,'0'0'1610'0'0,"8"-5"-100"0"0,371-295-984 0 0,-254 202-664 0 0,-68 59-1403 0 0,-28 21 238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04.9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230 36 6457 0 0,'0'0'2754'0'0,"-6"-18"-89"0"0,2 13-790 0 0,3 4-1699 0 0,0 0-1 0 0,1 0 0 0 0,-1 0 1 0 0,1 1-1 0 0,-1-1 0 0 0,0 0 0 0 0,0 0 1 0 0,1 1-1 0 0,-1-1 0 0 0,0 0 1 0 0,0 1-1 0 0,0-1 0 0 0,0 1 1 0 0,0-1-1 0 0,0 1 0 0 0,0 0 1 0 0,0-1-1 0 0,0 1 0 0 0,0 0 1 0 0,0 0-1 0 0,0 0 0 0 0,0-1 1 0 0,0 1-1 0 0,0 0 0 0 0,0 0 0 0 0,0 1 1 0 0,0-1-1 0 0,0 0 0 0 0,-2 1 1 0 0,-2-1-168 0 0,0 1 1 0 0,0 0 0 0 0,-1 0-1 0 0,1 1 1 0 0,0 0-1 0 0,1-1 1 0 0,-1 2-1 0 0,0-1 1 0 0,1 0 0 0 0,-1 1-1 0 0,1 0 1 0 0,-1 0-1 0 0,1 1 1 0 0,0-1 0 0 0,1 1-1 0 0,-1-1 1 0 0,-3 6-1 0 0,-8 13-39 0 0,1 1-1 0 0,1 0 0 0 0,1 0 0 0 0,1 1 0 0 0,1 1 1 0 0,-13 48-1 0 0,21-66-75 0 0,1 0 0 0 0,-1 1 0 0 0,1-1 0 0 0,0 1 0 0 0,1-1 0 0 0,0 1 0 0 0,0-1 0 0 0,0 1 0 0 0,1 0 0 0 0,0-1 0 0 0,1 0 0 0 0,3 12 0 0 0,-5-19 27 0 0,1 1 1 0 0,-1 0 0 0 0,1-1-1 0 0,-1 1 1 0 0,1 0-1 0 0,-1-1 1 0 0,1 1 0 0 0,-1-1-1 0 0,1 1 1 0 0,0-1-1 0 0,-1 1 1 0 0,1-1 0 0 0,0 0-1 0 0,-1 1 1 0 0,1-1-1 0 0,0 0 1 0 0,0 1 0 0 0,-1-1-1 0 0,1 0 1 0 0,0 0-1 0 0,0 0 1 0 0,-1 1 0 0 0,1-1-1 0 0,0 0 1 0 0,0 0-1 0 0,0 0 1 0 0,-1-1 0 0 0,1 1-1 0 0,0 0 1 0 0,0 0-1 0 0,-1 0 1 0 0,1 0 0 0 0,0-1-1 0 0,0 1 1 0 0,-1 0-1 0 0,1-1 1 0 0,0 1 0 0 0,-1-1-1 0 0,1 1 1 0 0,0-1-1 0 0,28-22-1702 0 0,-26 21 1685 0 0,8-11-150 0 0,-1 0-1 0 0,-1 0 0 0 0,0-1 0 0 0,0 0 1 0 0,-2 0-1 0 0,9-22 0 0 0,-5 13-127 0 0,1-1-14 0 0,-1 0 1 0 0,-2-1 0 0 0,0 0 0 0 0,-1 0 0 0 0,4-33 0 0 0,-11 66 803 0 0,-1 0 1 0 0,1 0-1 0 0,0 0 0 0 0,1 0 0 0 0,0 0 1 0 0,0-1-1 0 0,0 1 0 0 0,1-1 0 0 0,6 11 1 0 0,-4-7-477 0 0,1 0-1 0 0,0-1 1 0 0,1 1 0 0 0,0-1 0 0 0,1-1 0 0 0,15 16 0 0 0,-15-18-203 0 0,0 0 0 0 0,1 0 0 0 0,0-1 0 0 0,0 0 0 0 0,0-1-1 0 0,19 9 1 0 0,-4-8-965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05.3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0 10250 0 0,'-15'13'6538'0'0,"-20"18"-6021"0"0,-5 13-469 0 0,38-43-44 0 0,1 0-1 0 0,-1 0 1 0 0,1 1-1 0 0,0-1 1 0 0,-1 0 0 0 0,1 1-1 0 0,0-1 1 0 0,0 1-1 0 0,0 0 1 0 0,0-1-1 0 0,-1 4 1 0 0,-6 13-19 0 0,3-6 14 0 0,-1-2 1 0 0,1 0 0 0 0,-2 0 0 0 0,-7 10 0 0 0,13-19-66 0 0,1 0 1 0 0,-1-1-1 0 0,0 1 1 0 0,1 0-1 0 0,-1 0 1 0 0,0-1-1 0 0,1 1 1 0 0,-1 0-1 0 0,1 0 1 0 0,-1 0-1 0 0,1 0 1 0 0,0 0-1 0 0,-1 0 1 0 0,1 0-1 0 0,0 0 1 0 0,0 0-1 0 0,0 0 1 0 0,-1 0-1 0 0,1 0 1 0 0,0 0-1 0 0,0 0 1 0 0,0 0-1 0 0,1 0 1 0 0,-1 0-1 0 0,0 0 1 0 0,0 0-1 0 0,1 0 1 0 0,-1 0-1 0 0,0 0 1 0 0,1 0-1 0 0,-1 0 1 0 0,1 0-1 0 0,-1-1 1 0 0,2 3-1 0 0,1-1-141 0 0,0-1 0 0 0,0 1 0 0 0,-1 0 0 0 0,1-1 0 0 0,1 0 0 0 0,-1 0 0 0 0,0 0 0 0 0,0 0 0 0 0,0 0 0 0 0,1 0 0 0 0,2-1 0 0 0,29 5-471 0 0,-6-2 557 0 0,42 11-1 0 0,-68-13 211 0 0,-1 0 0 0 0,1-1-1 0 0,-1 1 1 0 0,1 0 0 0 0,-1 0-1 0 0,0 1 1 0 0,1-1 0 0 0,-1 0-1 0 0,0 1 1 0 0,0 0 0 0 0,0-1-1 0 0,0 1 1 0 0,0 0 0 0 0,0 0-1 0 0,2 4 1 0 0,-3-4 60 0 0,0 0-1 0 0,-1 0 1 0 0,1 0 0 0 0,0-1-1 0 0,-1 1 1 0 0,0 0 0 0 0,0 0-1 0 0,1 0 1 0 0,-1 0 0 0 0,0 0-1 0 0,-1 0 1 0 0,1 0 0 0 0,0 0-1 0 0,0 0 1 0 0,-1 0 0 0 0,1 0-1 0 0,-1 0 1 0 0,0-1 0 0 0,0 1-1 0 0,1 0 1 0 0,-3 3 0 0 0,-2 3 192 0 0,-7 14 452 0 0,-25 36 0 0 0,19-33-636 0 0,8-12-206 0 0,0 1-1 0 0,-20 19 1 0 0,22-26-34 0 0,5-3-68 0 0,-1 0 1 0 0,0-1-1 0 0,0 1 1 0 0,0-1-1 0 0,0 0 0 0 0,0 0 1 0 0,-1 0-1 0 0,1-1 1 0 0,-1 0-1 0 0,-9 4 1 0 0,3-6-1592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05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225 0 7994 0 0,'0'0'13069'0'0,"-20"16"-12562"0"0,-110 102-763 0 0,56-32-431 0 0,74-86 383 0 0,108 4-8483 0 0,-100-4 8768 0 0,15 0-106 0 0,45 6 1 0 0,-63-6 202 0 0,0 1-1 0 0,0 0 0 0 0,0 0 0 0 0,0 1 1 0 0,0 0-1 0 0,0-1 0 0 0,0 2 0 0 0,-1-1 0 0 0,1 0 1 0 0,-1 1-1 0 0,0 0 0 0 0,1 0 0 0 0,-1 0 1 0 0,-1 1-1 0 0,5 3 0 0 0,-7-4 103 0 0,1 0 0 0 0,-1-1 0 0 0,0 1 0 0 0,0 0 0 0 0,0 0 0 0 0,0 0 0 0 0,0 0 0 0 0,0 0 1 0 0,-1 0-1 0 0,0 0 0 0 0,1 0 0 0 0,-1 0 0 0 0,0 0 0 0 0,-1 0 0 0 0,1 0 0 0 0,0 0 0 0 0,-1 0 0 0 0,0 0 0 0 0,0 0 0 0 0,0-1 0 0 0,0 1 0 0 0,0 0 0 0 0,0 0 0 0 0,-1-1 1 0 0,-1 4-1 0 0,-6 9 148 0 0,-1-1 1 0 0,-1 0 0 0 0,-14 16 0 0 0,11-15-263 0 0,-12 17 69 0 0,-33 30 0 0 0,47-52-569 0 0,0 0 0 0 0,-16 9 0 0 0,21-14-426 0 0,-1-1-1 0 0,1 0 0 0 0,-1-1 0 0 0,0 0 0 0 0,-10 3 1 0 0,8-4-1917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06.4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1 716 9674 0 0,'4'5'5261'0'0,"-4"4"-3179"0"0,0 9-1617 0 0,1 28-374 0 0,3 98 331 0 0,-3-133-382 0 0,1 12 262 0 0,-2-22-313 0 0,1-1 0 0 0,-1 1 1 0 0,0-1-1 0 0,0 1 0 0 0,1 0 0 0 0,-1-1 1 0 0,0 1-1 0 0,1-1 0 0 0,-1 1 1 0 0,0-1-1 0 0,1 1 0 0 0,-1-1 1 0 0,1 1-1 0 0,-1-1 0 0 0,1 1 1 0 0,-1-1-1 0 0,1 0 0 0 0,-1 1 0 0 0,1-1 1 0 0,0 0-1 0 0,-1 1 0 0 0,1-1 1 0 0,-1 0-1 0 0,1 0 0 0 0,0 0 1 0 0,-1 0-1 0 0,1 1 0 0 0,0-1 1 0 0,0 0-1 0 0,1 0-86 0 0,10-8-2777 0 0,3-6 2532 0 0,15-14-215 0 0,45-52-1 0 0,-60 48 575 0 0,-13 27 15 0 0,-1 1 0 0 0,1 0 0 0 0,0 0 0 0 0,0 0-1 0 0,0 0 1 0 0,5-5 1570 0 0,-5 22-1686 0 0,-1-12 89 0 0,1 8 46 0 0,2-1 0 0 0,-1 1 0 0 0,1 0 0 0 0,7 9 0 0 0,-1-1 27 0 0,-9-14-79 0 0,0 0-1 0 0,1-1 1 0 0,-1 0 0 0 0,1 1 0 0 0,-1-1 0 0 0,1 0-1 0 0,0 1 1 0 0,0-1 0 0 0,0 0 0 0 0,0-1 0 0 0,0 1-1 0 0,0 0 1 0 0,0 0 0 0 0,1-1 0 0 0,3 2 0 0 0,-1-1-54 0 0,0 0 0 0 0,0 0 1 0 0,0-1-1 0 0,0 1 0 0 0,0-1 1 0 0,0-1-1 0 0,0 1 0 0 0,1-1 1 0 0,-1 0-1 0 0,0 0 1 0 0,0 0-1 0 0,0-1 0 0 0,7-1 1 0 0,-4-1-26 0 0,0 0 0 0 0,0 0 0 0 0,0-1 0 0 0,-1 1 0 0 0,0-2 0 0 0,1 1 0 0 0,8-9 0 0 0,7-6-5 0 0,0-2 0 0 0,-2 0 0 0 0,0-2 0 0 0,-1 0 0 0 0,-2-2 0 0 0,20-31 0 0 0,-15 16 7 0 0,-2-1 1 0 0,-2 0-1 0 0,22-66 1 0 0,-29 67 47 0 0,-2-1-1 0 0,-2 1 1 0 0,-1-2-1 0 0,-2 1 1 0 0,-2-1 0 0 0,-1 0-1 0 0,-7-59 1 0 0,4 95 115 0 0,2 2 131 0 0,-2 0 1 0 0,1-1 0 0 0,-1 1-1 0 0,1 0 1 0 0,-1 0 0 0 0,0 1 0 0 0,0-1-1 0 0,-1 0 1 0 0,1 0 0 0 0,-1 0 0 0 0,0 1-1 0 0,0-1 1 0 0,0 1 0 0 0,-4-5 0 0 0,5 8-123 0 0,1-1 1 0 0,-1 1 0 0 0,0 0 0 0 0,0-1-1 0 0,1 1 1 0 0,-1 0 0 0 0,0 0 0 0 0,0 0-1 0 0,0 0 1 0 0,1 0 0 0 0,-1 0 0 0 0,0 0 0 0 0,0 0-1 0 0,0 0 1 0 0,1 0 0 0 0,-1 0 0 0 0,0 1-1 0 0,0-1 1 0 0,0 0 0 0 0,1 0 0 0 0,-1 1-1 0 0,0-1 1 0 0,1 1 0 0 0,-1-1 0 0 0,0 1-1 0 0,1-1 1 0 0,-1 1 0 0 0,0-1 0 0 0,1 1 0 0 0,-2 0-1 0 0,-19 23 293 0 0,17-19-215 0 0,-12 17-76 0 0,1 0-1 0 0,0 1 1 0 0,2 0-1 0 0,1 2 1 0 0,-10 25-1 0 0,5-2 77 0 0,-20 87-1 0 0,28-90-96 0 0,2 1-1 0 0,-2 68 1 0 0,9-83-98 0 0,1 1 0 0 0,2-1 0 0 0,0 0 1 0 0,14 49-1 0 0,-14-67-75 0 0,1-1 0 0 0,1 0 0 0 0,0 0 1 0 0,1-1-1 0 0,0 1 0 0 0,14 18 0 0 0,-17-25-43 0 0,1 0 1 0 0,1 0-1 0 0,-1-1 0 0 0,1 0 0 0 0,0 0 1 0 0,0 0-1 0 0,0 0 0 0 0,0-1 0 0 0,1 1 1 0 0,0-2-1 0 0,-1 1 0 0 0,1 0 0 0 0,0-1 1 0 0,0 0-1 0 0,10 1 0 0 0,-9-2-97 0 0,0 0 1 0 0,0 0-1 0 0,0-1 0 0 0,1 0 0 0 0,-1-1 0 0 0,0 1 0 0 0,0-1 1 0 0,0-1-1 0 0,0 1 0 0 0,-1-1 0 0 0,1 0 0 0 0,0-1 0 0 0,-1 0 1 0 0,11-5-1 0 0,15-12-1049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0T16:50:43.5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160 0 24575,'0'2'0,"1"0"0,0 0 0,-1 0 0,1 0 0,0 0 0,0-1 0,0 1 0,0 0 0,0-1 0,0 1 0,0 0 0,1-1 0,-1 0 0,1 1 0,-1-1 0,1 0 0,-1 0 0,1 0 0,2 2 0,42 20 0,-33-17 0,89 45 0,9 2 0,163 106 0,-266-153 0,0 1 0,0-1 0,-1 2 0,0-1 0,-1 1 0,1 0 0,-1 0 0,-1 1 0,0-1 0,0 1 0,0 0 0,-1 1 0,-1-1 0,5 21 0,-4-11 0,-1 0 0,-1 0 0,-1 0 0,-1 1 0,0-1 0,-7 38 0,5-49 0,0 0 0,-1 1 0,0-1 0,0 0 0,-1 0 0,0-1 0,0 1 0,-1-1 0,0 0 0,0 0 0,-1 0 0,0-1 0,-12 10 0,-9 6 0,-1-1 0,-37 20 0,-2 2 0,59-38 0,1 0 0,-1 1 0,1-1 0,0 1 0,-11 13 0,17-17 0,-1-1 0,1 1 0,0 0 0,0 0 0,0 0 0,0 0 0,0 1 0,0-1 0,1 0 0,-1 0 0,0 0 0,1 1 0,0-1 0,0 0 0,0 1 0,0-1 0,0 0 0,0 1 0,0-1 0,1 0 0,-1 0 0,1 1 0,0-1 0,1 3 0,3 6 0,1-1 0,1 1 0,0-1 0,0 0 0,1-1 0,13 12 0,61 51 0,-48-44 0,-19-15 0,21 17 0,0 3 0,46 54 0,-72-75 0,-1 1 0,-1 0 0,0 0 0,0 1 0,-2 0 0,0 0 0,0 1 0,-1-1 0,-1 1 0,0 0 0,2 27 0,-5-21 0,-1-1 0,0 0 0,-2 0 0,0 0 0,-1 0 0,-1 0 0,-1-1 0,-1 1 0,0-1 0,-2 0 0,0-1 0,-1 0 0,-1 0 0,0-1 0,-2 0 0,0-1 0,-15 15 0,-16 21 0,-85 106 0,105-126 0,1 0 0,2 2 0,-18 41 0,35-66 0,0-1 0,0 1 0,1-1 0,1 1 0,-1 0 0,1 0 0,1 0 0,0 0 0,0 0 0,0 0 0,1-1 0,1 1 0,0 0 0,0 0 0,0-1 0,1 1 0,1-1 0,-1 0 0,1 0 0,1 0 0,5 8 0,11 14 0,2-1 0,1-1 0,49 45 0,-44-46 0,0 1 0,-1 2 0,-1 0 0,26 40 0,-44-55 0,0 0 0,-1 1 0,-1 0 0,0 0 0,-1 0 0,-1 1 0,-1 0 0,0 0 0,-1 0 0,1 18 0,-2-3 0,-2 1 0,-1-1 0,-2 0 0,-1 1 0,-1-1 0,-18 57 0,14-65 0,0 0 0,-2-1 0,-1 0 0,0-1 0,-2 0 0,-1-1 0,0-1 0,-1 0 0,-25 22 0,-18 9 0,-116 77 0,172-125 0,-1-1 0,1 1 0,-1-1 0,1 1 0,0 0 0,0 0 0,0 0 0,1 1 0,-1-1 0,1 1 0,0-1 0,0 1 0,0 0 0,0 0 0,1 0 0,0 0 0,-1 0 0,1 0 0,1 0 0,-1 0 0,1 1 0,-1-1 0,1 0 0,0 0 0,1 1 0,-1-1 0,3 7 0,2 7 0,1 0 0,1-1 0,1 0 0,1 0 0,11 17 0,-12-20 0,160 226 0,-46-74 0,-111-150 0,-2 0 0,1 0 0,-2 1 0,-1 0 0,0 1 0,7 26 0,-12-36 0,-1 1 0,0 0 0,0-1 0,0 1 0,-1 0 0,0-1 0,-1 1 0,0 0 0,-1-1 0,1 1 0,-2-1 0,1 1 0,-1-1 0,0 0 0,-1 0 0,-5 8 0,-25 32 0,-2-2 0,-3-2 0,-1-1 0,-49 40 0,-54 57 0,101-97 0,-53 63 0,87-95 0,1-1 0,-1 1 0,2 0 0,0 0 0,0 1 0,1 0 0,1 0 0,-5 18 0,6-15 0,1 1 0,1 0 0,1 0 0,0-1 0,1 1 0,0 0 0,1-1 0,1 1 0,1-1 0,0 0 0,1 0 0,9 20 0,8 6 0,1 0 0,51 66 0,-49-75 0,-1 2 0,-2 0 0,-2 1 0,21 48 0,-37-73 0,-1 1 0,0 0 0,-1 0 0,0 0 0,0 1 0,-1-1 0,-1 1 0,0-1 0,0 0 0,-1 1 0,-1-1 0,0 0 0,0 0 0,-1 0 0,0 0 0,-1 0 0,-1-1 0,0 1 0,0-1 0,-1 0 0,0-1 0,0 1 0,-1-1 0,-8 8 0,-18 16 0,-1-1 0,-2-2 0,0-1 0,-62 35 0,44-28 0,29-19 0,9-8 0,0 1 0,1 1 0,0 0 0,1 1 0,0 1 0,1 0 0,0 1 0,-14 21 0,25-31 0,1-1 0,-1 1 0,1 0 0,0 1 0,0-1 0,0 0 0,1 0 0,0 0 0,-1 0 0,1 1 0,1-1 0,-1 0 0,1 0 0,-1 0 0,1 0 0,0 0 0,1 0 0,-1 0 0,1 0 0,0 0 0,-1 0 0,2-1 0,-1 1 0,0-1 0,4 5 0,8 9 0,1-1 0,0 0 0,27 21 0,-29-26 0,28 23 0,-18-16 0,-2 0 0,26 29 0,-42-41 0,0 0 0,0 1 0,0-1 0,-1 1 0,0 0 0,-1 0 0,1 1 0,-2-1 0,1 1 0,-1-1 0,0 1 0,2 15 0,-4 3 0,0 0 0,-2 0 0,-1 0 0,0 0 0,-3-1 0,-15 49 0,-72 144 0,35-90 0,34-72 0,-67 178 0,80-199 0,2 0 0,2 0 0,0 1 0,-2 69 0,11-88 0,0 0 0,0-1 0,2 1 0,0-1 0,1 0 0,0 0 0,1-1 0,1 0 0,1 0 0,0 0 0,1-1 0,0 0 0,12 12 0,20 23 0,94 85 0,-131-130 0,317 253 0,-29-27 0,-287-226 0,0 0 0,0 1 0,0-1 0,0 1 0,-1 0 0,0 0 0,0 0 0,0 1 0,-1-1 0,0 1 0,0 0 0,0 0 0,0 0 0,-1 0 0,0 0 0,-1 1 0,1-1 0,-1 1 0,-1-1 0,1 1 0,-1-1 0,0 1 0,0-1 0,-2 10 0,-2 3 0,0 0 0,-1 0 0,-1 0 0,0-1 0,-15 28 0,-55 84 0,25-46 0,-8 16 0,-66 131 0,118-212 0,1 1 0,1 0 0,0 0 0,2 0 0,0 0 0,1 29 0,0-20 0,-1-1 0,-7 33 0,-16 27 0,-67 147 0,63-170 0,3 1 0,3 1 0,3 1 0,-16 87 0,35-144 0,1 0 0,0 1 0,0-1 0,1 1 0,1-1 0,0 0 0,3 15 0,-2-20 0,0-1 0,0 1 0,1-1 0,0 1 0,0-1 0,0 0 0,1 0 0,0 0 0,0 0 0,0-1 0,0 0 0,1 1 0,0-2 0,0 1 0,7 4 0,46 24 0,1-2 0,120 42 0,-132-54 0,310 102 0,-345-116 0,0 0 0,0 1 0,0 0 0,0 1 0,-1 1 0,12 8 0,-20-13 0,-1 0 0,-1 0 0,1 0 0,0 0 0,0 0 0,-1 0 0,1 0 0,-1 0 0,0 1 0,0-1 0,0 1 0,0-1 0,0 1 0,0-1 0,-1 1 0,1-1 0,-1 1 0,1 0 0,-1-1 0,0 1 0,0 0 0,-1-1 0,1 1 0,0 0 0,-1-1 0,0 1 0,1-1 0,-1 1 0,0-1 0,0 1 0,-1-1 0,1 1 0,0-1 0,-1 0 0,-2 3 0,-29 40 0,-3-1 0,-65 62 0,40-44 0,-20 24 0,4 3 0,-68 102 0,140-184 0,1 0 0,0 0 0,0 0 0,1 0 0,0 0 0,0 1 0,1-1 0,0 1 0,-2 15 0,4-17 0,0 0 0,0 0 0,1 0 0,0 0 0,0 0 0,0 0 0,1-1 0,0 1 0,0 0 0,0-1 0,1 0 0,0 1 0,6 7 0,-2-3 0,1 1 0,-2 0 0,1 0 0,-1 0 0,-1 1 0,0 0 0,-1 0 0,0 0 0,-1 1 0,-1-1 0,0 1 0,1 18 0,-4 71 0,-24 178 0,13-235 0,-1 16 0,13-57 0,0-1 0,0 1 0,0-1 0,0 1 0,1-1 0,-1 0 0,1 1 0,0-1 0,0 0 0,0 1 0,1-1 0,-1 0 0,1 0 0,0 0 0,4 5 0,10 8 0,2-1 0,0-1 0,0 0 0,2-1 0,39 19 0,-50-27 0,260 123 0,-17-10 0,-235-109 0,-1 0 0,0 1 0,0 0 0,-2 1 0,19 17 0,-31-25 0,1-1 0,0 1 0,-1 0 0,0 0 0,1 0 0,-1 0 0,0 1 0,-1-1 0,1 1 0,0-1 0,-1 1 0,0-1 0,0 1 0,0 0 0,0-1 0,-1 1 0,0 0 0,1 0 0,-1 0 0,-1-1 0,1 1 0,0 0 0,-1 0 0,0-1 0,0 1 0,0 0 0,0-1 0,-1 1 0,1-1 0,-1 1 0,-3 4 0,-9 11 0,0 0 0,-1-1 0,-1-1 0,-1 0 0,-36 27 0,-110 65 0,70-50 0,-41 34-1365,112-75-5461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06.8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77 0 13627 0 0,'0'0'791'0'0,"-1"9"469"0"0,-16 64-499 0 0,11-50-471 0 0,0 1 0 0 0,-2 26 0 0 0,-24 580 1157 0 0,32-629-1447 0 0,1 23-1067 0 0,-1 0 0 0 0,-1 0 0 0 0,-5 27 0 0 0,6-48-1274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07.1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1 172 15307 0 0,'0'0'471'0'0,"7"-2"-2809"0"0,17-6 1866 0 0,-2 1-161 0 0,1-1-1 0 0,-2-1 1 0 0,25-14-1 0 0,103-68-1213 0 0,-113 67 686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07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299 0 6057 0 0,'0'0'6536'0'0,"-9"12"-2475"0"0,-104 110-2055 0 0,15-20-1361 0 0,95-101-253 0 0,12 2-6451 0 0,45 6 4565 0 0,-36-6 1178 0 0,35 8 0 0 0,-47-9 528 0 0,1 0 0 0 0,-1 1 0 0 0,0 0 0 0 0,0 0 0 0 0,0 0 0 0 0,-1 1 0 0 0,1-1 0 0 0,-1 1 0 0 0,7 7 0 0 0,-9-8-31 0 0,0 0-1 0 0,1 1 1 0 0,-1 0-1 0 0,-1 0 1 0 0,1 0-1 0 0,0 0 1 0 0,-1 0-1 0 0,0 1 1 0 0,0-1-1 0 0,0 1 1 0 0,-1-1-1 0 0,1 1 0 0 0,-1 0 1 0 0,0-1-1 0 0,0 1 1 0 0,-1 0-1 0 0,0 0 1 0 0,0 0-1 0 0,0-1 1 0 0,0 1-1 0 0,0 0 1 0 0,-1 0-1 0 0,0 0 1 0 0,0-1-1 0 0,-4 9 1 0 0,1-2-66 0 0,-2 0 0 0 0,0 0 0 0 0,0-1 0 0 0,-1 0 0 0 0,0 0 1 0 0,0-1-1 0 0,-1 1 0 0 0,-1-2 0 0 0,-11 11 0 0 0,-14 9-1281 0 0,-2 0 0 0 0,-66 37 0 0 0,53-39-953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07.9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1 324 9866 0 0,'87'-7'755'0'0,"-10"0"-915"0"0,1356-86 3577 0 0,-66-34-2952 0 0,-384 70-730 0 0,-645 39 467 0 0,-64 4 559 0 0,-250 15-490 0 0,7-1-2632 0 0,-49 6 764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11.6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 8 4897 0 0,'0'0'683'0'0,"0"-8"7656"0"0,0 223-8238 0 0,1-199-196 0 0,-1 15 76 0 0,-1-26 27 0 0,-1-7-1 0 0,0-21 2 0 0,-1-49 3 0 0,2 53-6 0 0,0 12 10 0 0,0 8-1 0 0,-2 16 12 0 0,-4 40 13 0 0,5-40-31 0 0,-6 108-143 0 0,2-6-2899 0 0,2-85 1515 0 0,0 0-506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18.9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28 264 3793 0 0,'0'0'9414'0'0,"1"8"-9565"0"0,5 15 70 0 0,-2 1 1 0 0,-1-1-1 0 0,-1 1 0 0 0,-2 24 1 0 0,-9 104 219 0 0,1-44 14 0 0,8-101-134 0 0,0 3 27 0 0,0 0-1 0 0,-1 0 1 0 0,0 0 0 0 0,0 0 0 0 0,-1 0 0 0 0,-1 0 0 0 0,-6 16 0 0 0,9-25-71 0 0,-2-7-1695 0 0,0-4 1533 0 0,0 1 0 0 0,1-1-1 0 0,0 0 1 0 0,0 0-1 0 0,1 1 1 0 0,1-11 0 0 0,9-69-341 0 0,-2 34 367 0 0,20-231-391 0 0,-26 262 720 0 0,1-1 0 0 0,13-47-1 0 0,-12 61-69 0 0,0-1-1 0 0,1 1 1 0 0,0 0-1 0 0,0 0 0 0 0,2 1 1 0 0,-1-1-1 0 0,1 1 1 0 0,9-10-1 0 0,-13 17-95 0 0,1-1 0 0 0,-1 1 0 0 0,1 0 0 0 0,0 0 0 0 0,0 1 0 0 0,0-1 0 0 0,0 1 0 0 0,0 0-1 0 0,1 0 1 0 0,-1 0 0 0 0,1 0 0 0 0,-1 1 0 0 0,9-2 0 0 0,-9 3 11 0 0,-1-1 0 0 0,1 1-1 0 0,-1 0 1 0 0,0 1 0 0 0,1-1 0 0 0,-1 0-1 0 0,0 1 1 0 0,1 0 0 0 0,-1 0 0 0 0,0 0-1 0 0,0 0 1 0 0,1 0 0 0 0,-1 1 0 0 0,0-1-1 0 0,0 1 1 0 0,-1 0 0 0 0,1 0 0 0 0,0 0-1 0 0,-1 0 1 0 0,4 5 0 0 0,1 1 127 0 0,0 0 0 0 0,-1 1 0 0 0,0-1 1 0 0,-1 2-1 0 0,0-1 0 0 0,0 0 0 0 0,-1 1 0 0 0,5 15 0 0 0,-3 0 351 0 0,-1 0 0 0 0,3 35 0 0 0,-8-46-304 0 0,0 0 0 0 0,0 0 0 0 0,-1 0 0 0 0,-1-1 0 0 0,-4 17 0 0 0,-2 0 293 0 0,-14 36 0 0 0,12-42-291 0 0,-1 0 0 0 0,0-1 0 0 0,-2 0 0 0 0,-20 27 0 0 0,26-41-233 0 0,0 0-1 0 0,-1 0 1 0 0,1-1 0 0 0,-1 0-1 0 0,-1-1 1 0 0,0 0 0 0 0,0 0 0 0 0,0-1-1 0 0,-1 0 1 0 0,0 0 0 0 0,0-1-1 0 0,-16 5 1 0 0,24-9-45 0 0,-1 0-1 0 0,0 0 1 0 0,0-1 0 0 0,0 1 0 0 0,-1-1-1 0 0,1 0 1 0 0,0 0 0 0 0,0 0-1 0 0,0 0 1 0 0,0-1 0 0 0,0 1 0 0 0,0-1-1 0 0,0 1 1 0 0,0-1 0 0 0,-5-3-1 0 0,6 3-12 0 0,0 0-1 0 0,0 0 0 0 0,1-1 0 0 0,-1 1 0 0 0,1-1 1 0 0,-1 1-1 0 0,1-1 0 0 0,-1 0 0 0 0,1 1 1 0 0,0-1-1 0 0,0 0 0 0 0,0 0 0 0 0,0 0 0 0 0,0 0 1 0 0,0 0-1 0 0,1 0 0 0 0,-1 0 0 0 0,1 0 0 0 0,-1 0 1 0 0,1 0-1 0 0,0 0 0 0 0,0 0 0 0 0,0-4 1 0 0,0 2 29 0 0,1-1 1 0 0,-1 1 0 0 0,1 0 0 0 0,0-1 0 0 0,0 1 0 0 0,1 0 0 0 0,-1-1 0 0 0,1 1 0 0 0,0 0-1 0 0,0 0 1 0 0,1 0 0 0 0,-1 1 0 0 0,1-1 0 0 0,-1 1 0 0 0,1-1 0 0 0,1 1 0 0 0,-1 0 0 0 0,0 0-1 0 0,1 0 1 0 0,-1 0 0 0 0,1 1 0 0 0,0-1 0 0 0,0 1 0 0 0,0 0 0 0 0,0 0 0 0 0,6-1 0 0 0,-4 1 172 0 0,0 0-1 0 0,0 0 1 0 0,0 0 0 0 0,0 1 0 0 0,1 0 0 0 0,-1 1 0 0 0,0-1 0 0 0,1 1 0 0 0,-1 0 0 0 0,0 1 0 0 0,1-1 0 0 0,-1 1 0 0 0,0 1 0 0 0,0-1 0 0 0,0 1 0 0 0,0 0 0 0 0,0 0 0 0 0,8 5 0 0 0,69 52 1571 0 0,-63-43-1328 0 0,1 0 0 0 0,0-2 0 0 0,2 0 0 0 0,-1-1-1 0 0,37 14 1 0 0,-54-26-319 0 0,1 1 0 0 0,-1-1 0 0 0,0 0-1 0 0,1 0 1 0 0,-1 0 0 0 0,1-1-1 0 0,-1 1 1 0 0,1-2 0 0 0,-1 1 0 0 0,1 0-1 0 0,-1-1 1 0 0,1 0 0 0 0,-1-1 0 0 0,0 1-1 0 0,6-3 1 0 0,-4 1-11 0 0,-1-1-1 0 0,1 0 1 0 0,-1 0 0 0 0,0 0-1 0 0,0-1 1 0 0,-1 0 0 0 0,0 0-1 0 0,0 0 1 0 0,0-1-1 0 0,8-11 1 0 0,-5 4 40 0 0,0 0 0 0 0,-1-1-1 0 0,0 1 1 0 0,-1-1 0 0 0,7-23 0 0 0,-11 30 23 0 0,0 0 1 0 0,-1 0 0 0 0,0 0 0 0 0,0 0-1 0 0,-1 0 1 0 0,1 0 0 0 0,-2 0 0 0 0,1 0 0 0 0,-1 0-1 0 0,0 0 1 0 0,0 0 0 0 0,-1 0 0 0 0,0 1 0 0 0,-4-11-1 0 0,6 16-31 0 0,-1-1 0 0 0,1 1-1 0 0,-1 0 1 0 0,0-1 0 0 0,1 1 0 0 0,-1 0-1 0 0,0 0 1 0 0,0 0 0 0 0,0-1-1 0 0,0 1 1 0 0,0 0 0 0 0,-1 0-1 0 0,1 0 1 0 0,0 1 0 0 0,0-1-1 0 0,-1 0 1 0 0,1 0 0 0 0,0 1-1 0 0,-1-1 1 0 0,1 1 0 0 0,0-1-1 0 0,-1 1 1 0 0,1-1 0 0 0,-1 1-1 0 0,1 0 1 0 0,-1 0 0 0 0,1 0-1 0 0,-1 0 1 0 0,1 0 0 0 0,-1 0 0 0 0,1 0-1 0 0,-1 0 1 0 0,1 1 0 0 0,-1-1-1 0 0,1 0 1 0 0,-1 1 0 0 0,1-1-1 0 0,0 1 1 0 0,-1 0 0 0 0,1 0-1 0 0,0-1 1 0 0,-1 1 0 0 0,1 0-1 0 0,0 0 1 0 0,-1 1 0 0 0,-4 3-55 0 0,0 0 0 0 0,0 1 1 0 0,0 0-1 0 0,1-1 0 0 0,0 2 1 0 0,0-1-1 0 0,-4 9 0 0 0,1 0-56 0 0,0 1-1 0 0,1 0 1 0 0,1 0 0 0 0,0 0-1 0 0,2 0 1 0 0,0 1-1 0 0,-3 19 1 0 0,7-29-10 0 0,-1-1-1 0 0,1 0 1 0 0,1 0-1 0 0,-1 0 1 0 0,1 0-1 0 0,0 1 1 0 0,0-1-1 0 0,1 0 1 0 0,0-1-1 0 0,2 8 1 0 0,-1-9-72 0 0,-1-1 0 0 0,0 1-1 0 0,1 0 1 0 0,-1-1 0 0 0,1 1 0 0 0,0-1 0 0 0,0 0-1 0 0,0 0 1 0 0,1 0 0 0 0,-1-1 0 0 0,1 1 0 0 0,0-1-1 0 0,0 0 1 0 0,-1 0 0 0 0,8 3 0 0 0,-6-3-254 0 0,0 0 0 0 0,-1-1 1 0 0,1 1-1 0 0,0-1 0 0 0,0 0 0 0 0,-1 0 1 0 0,1 0-1 0 0,0-1 0 0 0,0 0 0 0 0,0 0 1 0 0,0 0-1 0 0,0-1 0 0 0,0 1 0 0 0,0-1 1 0 0,0-1-1 0 0,-1 1 0 0 0,1 0 0 0 0,0-1 1 0 0,-1 0-1 0 0,6-3 0 0 0,12-9-2109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19.3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0 9562 0 0,'-6'56'3231'0'0,"0"-13"-1952"0"0,-3 111-221 0 0,7-1-1 0 0,19 173 1 0 0,-2-204-1985 0 0,-11-139-7790 0 0,-4-24 7912 0 0,-3 11-54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19.7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99 4145 0 0,'2'-14'1958'0'0,"-2"12"-1857"0"0,0 1 1 0 0,0 0-1 0 0,0 0 1 0 0,0 0-1 0 0,0 0 0 0 0,0-1 1 0 0,1 1-1 0 0,-1 0 1 0 0,0 0-1 0 0,1 0 1 0 0,-1 0-1 0 0,1 0 0 0 0,0-2 1 0 0,8-12 586 0 0,-8 13-606 0 0,1-1 0 0 0,-1 0 0 0 0,1 1 0 0 0,0-1-1 0 0,0 1 1 0 0,0 0 0 0 0,0-1 0 0 0,0 1 0 0 0,0 0 0 0 0,1 0 0 0 0,3-2 0 0 0,4-2 34 0 0,-8 4-91 0 0,0 1 1 0 0,1-1 0 0 0,-1 0-1 0 0,1 1 1 0 0,-1 0-1 0 0,1-1 1 0 0,0 1-1 0 0,0 0 1 0 0,-1 1-1 0 0,1-1 1 0 0,0 0-1 0 0,0 1 1 0 0,0 0-1 0 0,0-1 1 0 0,0 1-1 0 0,0 0 1 0 0,0 1-1 0 0,-1-1 1 0 0,1 0-1 0 0,0 1 1 0 0,4 1-1 0 0,-2 1 193 0 0,0 0-1 0 0,0 0 0 0 0,0 0 0 0 0,0 1 0 0 0,0 0 0 0 0,-1 0 0 0 0,0 1 0 0 0,0-1 0 0 0,0 1 1 0 0,0 0-1 0 0,-1 0 0 0 0,0 0 0 0 0,0 0 0 0 0,0 1 0 0 0,-1-1 0 0 0,1 1 0 0 0,-1-1 0 0 0,-1 1 0 0 0,1 0 1 0 0,0 9-1 0 0,0-6 30 0 0,-1 1 0 0 0,0-1 0 0 0,0 0 1 0 0,-1 0-1 0 0,-1 0 0 0 0,1 1 1 0 0,-1-1-1 0 0,-1 0 0 0 0,0 0 0 0 0,0 0 1 0 0,-1-1-1 0 0,-7 17 0 0 0,-12 27 91 0 0,16-38-356 0 0,0 0 0 0 0,-10 17 0 0 0,10-18-151 0 0,5-11 14 0 0,1 0 1 0 0,-1 0-1 0 0,1-1 0 0 0,-1 1 1 0 0,0-1-1 0 0,0 1 0 0 0,0 0 1 0 0,1-1-1 0 0,-2 1 1 0 0,1-1-1 0 0,0 0 0 0 0,0 1 1 0 0,0-1-1 0 0,-1 0 0 0 0,1 0 1 0 0,0 0-1 0 0,-1 1 0 0 0,1-2 1 0 0,-1 1-1 0 0,0 0 0 0 0,1 0 1 0 0,-1 0-1 0 0,0-1 0 0 0,-1 1 1 0 0,-1-5-3516 0 0,-11-18 1520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20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161 0 5193 0 0,'-2'1'10439'0'0,"-13"11"-9035"0"0,0 2-1155 0 0,2 1 0 0 0,0 0 1 0 0,0 1-1 0 0,-16 28 1 0 0,17-20-236 0 0,2 1 0 0 0,0 0 1 0 0,2 1-1 0 0,-10 49 1 0 0,17-69-58 0 0,1 0 0 0 0,-1 0 1 0 0,1-1-1 0 0,0 1 1 0 0,0 0-1 0 0,1 0 1 0 0,0 0-1 0 0,0-1 1 0 0,0 1-1 0 0,1 0 0 0 0,-1-1 1 0 0,1 1-1 0 0,1-1 1 0 0,-1 0-1 0 0,1 0 1 0 0,5 8-1 0 0,-6-10-4 0 0,0-1-1 0 0,0 0 1 0 0,0 0-1 0 0,0 1 1 0 0,0-1 0 0 0,0 0-1 0 0,1-1 1 0 0,-1 1-1 0 0,1 0 1 0 0,-1-1 0 0 0,1 0-1 0 0,0 1 1 0 0,0-1-1 0 0,0 0 1 0 0,-1 0 0 0 0,1-1-1 0 0,0 1 1 0 0,0 0-1 0 0,0-1 1 0 0,0 0 0 0 0,0 0-1 0 0,0 0 1 0 0,0 0-1 0 0,0 0 1 0 0,0-1 0 0 0,0 1-1 0 0,0-1 1 0 0,0 0-1 0 0,0 0 1 0 0,0 0 0 0 0,0 0-1 0 0,-1 0 1 0 0,5-3-1 0 0,-1 0-7 0 0,0 0-1 0 0,-1-1 0 0 0,1 1 0 0 0,-1-1 0 0 0,1-1 0 0 0,-1 1 0 0 0,-1-1 1 0 0,1 0-1 0 0,-1 0 0 0 0,0 0 0 0 0,-1 0 0 0 0,1-1 0 0 0,-1 0 0 0 0,0 1 1 0 0,-1-1-1 0 0,0 0 0 0 0,2-11 0 0 0,-1 6-9 0 0,-1 0 0 0 0,-1-1-1 0 0,0 1 1 0 0,0 0 0 0 0,-2 0 0 0 0,1-1-1 0 0,-1 1 1 0 0,-1 0 0 0 0,-5-21 0 0 0,3 22-52 0 0,0 1 0 0 0,-1-1 1 0 0,-8-14-1 0 0,11 22-49 0 0,0 0 0 0 0,0 0 0 0 0,0 0 1 0 0,0 0-1 0 0,0 0 0 0 0,-1 1 0 0 0,1-1 1 0 0,-1 1-1 0 0,0 0 0 0 0,0 0 0 0 0,1 0 0 0 0,-1 0 1 0 0,-1 0-1 0 0,1 1 0 0 0,-5-3 0 0 0,7 4 39 0 0,0 0 0 0 0,0 0 0 0 0,0 0 0 0 0,1 0-1 0 0,-1 0 1 0 0,0 0 0 0 0,0 0 0 0 0,0 0 0 0 0,1 0-1 0 0,-1 0 1 0 0,0 1 0 0 0,0-1 0 0 0,0 0 0 0 0,1 1-1 0 0,-1-1 1 0 0,0 0 0 0 0,1 1 0 0 0,-1-1-1 0 0,0 1 1 0 0,1-1 0 0 0,-1 1 0 0 0,1-1 0 0 0,-1 1-1 0 0,1 0 1 0 0,-1 0 0 0 0,-2 6-1271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20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17 492 7850 0 0,'0'0'4697'0'0,"-1"15"-1963"0"0,-14 253-411 0 0,15-267-678 0 0,0-15-1929 0 0,2 0 16 0 0,-1 0 0 0 0,2 1 0 0 0,0-1 0 0 0,1 0 0 0 0,5-13 0 0 0,1-6-64 0 0,-3 10 211 0 0,1 2 0 0 0,1-1 0 0 0,1 1-1 0 0,0 0 1 0 0,2 1 0 0 0,0 1 0 0 0,2 0 0 0 0,21-24 0 0 0,-14 20-897 0 0,45-37 0 0 0,-37 38-2235 0 0,42-24-1 0 0,-47 33 999 0 0</inkml:trace>
  <inkml:trace contextRef="#ctx0" brushRef="#br0" timeOffset="1">519 0 11939 0 0,'0'0'1408'0'0,"-10"15"804"0"0,-7 13-1757 0 0,15-24-337 0 0,1 0 0 0 0,-1 0 0 0 0,1 0 0 0 0,-1 1 1 0 0,1-1-1 0 0,0 0 0 0 0,1 0 0 0 0,-1 1 0 0 0,1 6 0 0 0,-1 6 144 0 0,-2 17 180 0 0,2 40 0 0 0,0-18-318 0 0,-5 311-246 0 0,2-292-3869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0T16:50:45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393 2207 24575,'-1'-11'0,"-1"0"0,-1 1 0,1-1 0,-2 1 0,1-1 0,-1 1 0,-1 0 0,-6-11 0,-17-41 0,25 51 0,-1 0 0,2 0 0,0 0 0,0-1 0,1 1 0,0 0 0,1-1 0,0 1 0,1-1 0,0 1 0,1 0 0,0 0 0,1 0 0,0 0 0,1 0 0,0 0 0,1 1 0,0 0 0,8-13 0,-8 14 0,1 0 0,-2 0 0,1 0 0,-2 0 0,1-1 0,-1 0 0,0 0 0,-1 0 0,0 0 0,0-13 0,-2 17 0,0 0 0,0 0 0,0-1 0,-1 1 0,0 0 0,0 0 0,-1 0 0,0 0 0,0 0 0,0 1 0,-1-1 0,1 1 0,-1-1 0,-1 1 0,1 0 0,-1 0 0,0 0 0,-7-6 0,-21-14 0,0 1 0,-73-39 0,68 43 0,0-2 0,-54-44 0,89 65 0,1 0 0,0 0 0,0 0 0,-1 0 0,1 0 0,0-1 0,0 1 0,0-1 0,0 1 0,0 0 0,1-1 0,-1 0 0,0 1 0,1-1 0,-1 1 0,1-1 0,-1 0 0,1-1 0,0 2 0,0-1 0,0 1 0,1 0 0,-1 0 0,1 0 0,-1-1 0,1 1 0,-1 0 0,1 0 0,-1 0 0,1 0 0,0 0 0,0 0 0,0 0 0,0 0 0,-1 0 0,1 1 0,0-1 0,2-1 0,6-3 0,0 1 0,0-1 0,1 1 0,19-5 0,-13 4 0,2-1 0,33-10 0,0-3 0,-1-2 0,72-42 0,-99 49 0,14-9 0,52-42 0,-80 58 0,-2 0 0,1 0 0,-1 0 0,0-1 0,-1 0 0,0-1 0,0 1 0,0-1 0,-1 0 0,-1-1 0,0 1 0,4-13 0,-7 17 0,-1 0 0,0 0 0,0 0 0,0 0 0,0 0 0,-1 0 0,0 0 0,0 1 0,-1-1 0,1 0 0,-1 0 0,0 1 0,0-1 0,0 1 0,-1 0 0,1 0 0,-1 0 0,0 0 0,-1 0 0,1 0 0,-1 1 0,1 0 0,-7-5 0,-9-7 0,-2 1 0,1 0 0,-29-12 0,48 25 0,-59-28 0,39 20 0,0 0 0,1-2 0,-32-22 0,51 32 0,-1 0 0,0-1 0,1 1 0,0 0 0,-1 0 0,1-1 0,0 1 0,0-1 0,-1 1 0,1-1 0,0 1 0,1-1 0,-1 0 0,0 1 0,0-1 0,1 0 0,-1 0 0,1 0 0,-1 1 0,1-1 0,0 0 0,0 0 0,0 0 0,0 0 0,0-2 0,1 1 0,0 0 0,1 1 0,-1-1 0,1 0 0,0 0 0,-1 1 0,1-1 0,0 1 0,0 0 0,1-1 0,-1 1 0,0 0 0,5-2 0,9-6 0,-1 1 0,2 0 0,31-11 0,-33 14 0,0 1 0,0 0 0,0-2 0,0 0 0,-1 0 0,24-18 0,-34 22 0,-1 0 0,0 0 0,-1 0 0,1 0 0,-1-1 0,1 1 0,-1-1 0,0 1 0,0-1 0,0 0 0,-1 0 0,1 0 0,-1 0 0,0 0 0,0 0 0,-1 0 0,1 0 0,-1-1 0,0 1 0,0 0 0,0 0 0,-1 0 0,1-1 0,-1 1 0,0 0 0,0 0 0,-3-5 0,-30-62 0,25 55 0,1-1 0,0 1 0,-10-33 0,17 44 0,0 1 0,0-1 0,0 0 0,1 0 0,-1 0 0,1 1 0,1-1 0,-1 0 0,1 0 0,-1 0 0,1 0 0,1 1 0,-1-1 0,1 1 0,0-1 0,0 1 0,0-1 0,0 1 0,4-4 0,2-3-273,1 2 0,1-1 0,0 1 0,18-13 0,8-3-6553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20.8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1 142 6409 0 0,'0'0'1770'0'0,"4"1"-2966"0"0,11 0 987 0 0,1 0 0 0 0,0-1 0 0 0,0-1 0 0 0,-1 0 0 0 0,28-6 0 0 0,-38 6 206 0 0,15-3-61 0 0,-1-1 0 0 0,0-1 0 0 0,0 0 0 0 0,-1-2 0 0 0,0 0 0 0 0,29-17 0 0 0,-45 24 451 0 0,0 0 0 0 0,0 0 0 0 0,0 0 0 0 0,1 0 0 0 0,-1 1 0 0 0,0-1 0 0 0,0 1-1 0 0,0-1 1 0 0,1 1 0 0 0,-1 0 0 0 0,0 0 0 0 0,0 0 0 0 0,1 0 0 0 0,2 1 0 0 0,29 7-749 0 0,-27-6 667 0 0,11 2-204 0 0,0-1 0 0 0,1-1 0 0 0,0 0-1 0 0,-1-1 1 0 0,26-2 0 0 0,-40 0-96 0 0,1 1 0 0 0,-1-1 0 0 0,0 1 0 0 0,1-2 0 0 0,-1 1 0 0 0,0 0 0 0 0,0-1 0 0 0,0 1 0 0 0,0-1 0 0 0,0 0 0 0 0,0-1 0 0 0,-1 1-1 0 0,1-1 1 0 0,-1 0 0 0 0,1 1 0 0 0,-1-1 0 0 0,0-1 0 0 0,0 1 0 0 0,0 0 0 0 0,-1-1 0 0 0,1 1 0 0 0,-1-1 0 0 0,0 0 0 0 0,0 0 0 0 0,0 0 0 0 0,2-7 0 0 0,-4 9-371 0 0,2-9 2033 0 0,-3 11-1593 0 0,1-1 1 0 0,-1 1-1 0 0,1 0 1 0 0,-1 0-1 0 0,1 0 1 0 0,-1 0-1 0 0,1 0 1 0 0,-1-1-1 0 0,1 1 1 0 0,-1 0-1 0 0,1 0 1 0 0,-1 0-1 0 0,1 0 1 0 0,-1 1-1 0 0,1-1 1 0 0,-1 0-1 0 0,1 0 1 0 0,-1 0-1 0 0,1 0 1 0 0,-1 0-1 0 0,1 1 1 0 0,-1-1-1 0 0,1 0 1 0 0,-1 0-1 0 0,1 1 1 0 0,0-1-1 0 0,-1 0 1 0 0,1 1-1 0 0,0-1 1 0 0,-1 0-1 0 0,1 1 1 0 0,0-1-1 0 0,-1 1 1 0 0,-2 1-68 0 0,-1 0 15 0 0,0 0 0 0 0,1 1 0 0 0,-1-1 0 0 0,1 1 0 0 0,0 0 0 0 0,0 0 0 0 0,0 0-1 0 0,0 0 1 0 0,0 1 0 0 0,1-1 0 0 0,-1 1 0 0 0,1-1 0 0 0,0 1 0 0 0,0 0 0 0 0,-1 4-1 0 0,0 1 90 0 0,1 0-1 0 0,1 0 0 0 0,-1 0 1 0 0,1 0-1 0 0,1 0 1 0 0,0 0-1 0 0,0 0 0 0 0,1 0 1 0 0,0 0-1 0 0,0 0 0 0 0,4 10 1 0 0,-4-13-207 0 0,2-1 1 0 0,-1 1 0 0 0,0-1-1 0 0,1 0 1 0 0,0 0 0 0 0,0 0-1 0 0,1 0 1 0 0,-1 0 0 0 0,1-1-1 0 0,0 1 1 0 0,1-1 0 0 0,-1 0 0 0 0,1-1-1 0 0,-1 1 1 0 0,1-1 0 0 0,0 1-1 0 0,0-2 1 0 0,7 4 0 0 0,-8-4-364 0 0,0-1 0 0 0,0 0 0 0 0,1 1 1 0 0,-1-1-1 0 0,0-1 0 0 0,1 1 0 0 0,-1-1 1 0 0,0 0-1 0 0,1 0 0 0 0,-1 0 0 0 0,1 0 0 0 0,-1-1 1 0 0,0 0-1 0 0,1 0 0 0 0,-1 0 0 0 0,0 0 1 0 0,0-1-1 0 0,0 1 0 0 0,7-5 0 0 0,9-6-2497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21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293 0 15363 0 0,'-18'56'496'0'0,"3"1"-1"0"0,2 1 1 0 0,3-1 0 0 0,-6 116-1 0 0,18-5 75 0 0,0-142-484 0 0,1 0-1 0 0,1-1 1 0 0,1 0-1 0 0,13 38 1 0 0,-12-53-546 0 0,-5-8-979 0 0,-6-12 141 0 0,1 2 1225 0 0,0 1 0 0 0,-1 1 1 0 0,0-1-1 0 0,0 1 0 0 0,-10-10 0 0 0,12 13 150 0 0,0 1 0 0 0,0 0 0 0 0,1 0-1 0 0,-1 0 1 0 0,0 0 0 0 0,-1 0 0 0 0,1 1 0 0 0,0-1 0 0 0,-1 1-1 0 0,1 0 1 0 0,0 0 0 0 0,-1 0 0 0 0,1 0 0 0 0,-1 1 0 0 0,1-1-1 0 0,-1 1 1 0 0,0 0 0 0 0,-5 1 0 0 0,2 1 60 0 0,0 0 0 0 0,1 0 0 0 0,0 0 0 0 0,-1 1 0 0 0,1 0-1 0 0,0 1 1 0 0,0-1 0 0 0,1 1 0 0 0,-1 0 0 0 0,1 0 0 0 0,0 1 0 0 0,0 0 0 0 0,0 0 0 0 0,1 0 0 0 0,-7 9 0 0 0,4-4 209 0 0,-1 1 0 0 0,2 1 0 0 0,0 0 0 0 0,0 0-1 0 0,1 0 1 0 0,0 0 0 0 0,-3 15 0 0 0,7-24-283 0 0,1 0-1 0 0,-1 0 1 0 0,1 0-1 0 0,-1 1 1 0 0,1-1 0 0 0,0 0-1 0 0,0 0 1 0 0,0 0-1 0 0,1 0 1 0 0,-1 1-1 0 0,1-1 1 0 0,0 0-1 0 0,0 0 1 0 0,0 0-1 0 0,0 0 1 0 0,0 0-1 0 0,1 0 1 0 0,2 4 0 0 0,-1-3-120 0 0,1-1 1 0 0,-1 0 0 0 0,0 0 0 0 0,1 0 0 0 0,-1-1 0 0 0,1 1-1 0 0,0-1 1 0 0,0 0 0 0 0,0 0 0 0 0,0 0 0 0 0,0-1-1 0 0,5 2 1 0 0,6 1-166 0 0,-1-2-1 0 0,1 1 1 0 0,0-2-1 0 0,0 0 1 0 0,0-1 0 0 0,0 0-1 0 0,16-3 1 0 0,-13-1-178 0 0,1 0 0 0 0,-1-1 0 0 0,0-1 1 0 0,0-1-1 0 0,-1 0 0 0 0,0-1 0 0 0,29-19 1 0 0,-19 7-782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34.8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0 274 4345 0 0,'0'0'7844'0'0,"5"-17"-8120"0"0,15-22-26 0 0,28-39 0 0 0,-32 55 118 0 0,-6 7 79 0 0,1 1 1 0 0,0 0-1 0 0,2 1 1 0 0,15-16-1 0 0,-25 28 72 0 0,0-1 0 0 0,0 1 0 0 0,0-1 0 0 0,1 1 0 0 0,-1 0 0 0 0,0 0 0 0 0,1 0 0 0 0,0 1 0 0 0,-1-1 0 0 0,1 1 0 0 0,0 0 0 0 0,0 0 0 0 0,-1 0 0 0 0,1 1 0 0 0,0-1 0 0 0,0 1 0 0 0,0 0 0 0 0,0 0 0 0 0,0 0 0 0 0,0 1 0 0 0,0-1 0 0 0,0 1-1 0 0,0 0 1 0 0,-1 0 0 0 0,8 3 0 0 0,-7-1-6 0 0,1-1 0 0 0,-1 1 0 0 0,0 1 0 0 0,0-1 0 0 0,0 1 0 0 0,0-1 0 0 0,-1 1 0 0 0,0 0 0 0 0,1 0 0 0 0,-1 1 0 0 0,-1-1 0 0 0,5 8 0 0 0,-1 2 149 0 0,0 0 0 0 0,0 1 1 0 0,3 15-1 0 0,-3-3 202 0 0,-1 1-1 0 0,-1-1 1 0 0,-2 1 0 0 0,0 0 0 0 0,-2 0 0 0 0,-1 0-1 0 0,-8 43 1 0 0,3-35 45 0 0,-3 0-1 0 0,0-1 0 0 0,-3 0 1 0 0,-1 0-1 0 0,-21 40 1 0 0,24-56-85 0 0,0 0 0 0 0,-1-1 0 0 0,-1-1 0 0 0,-1 1 0 0 0,-29 29 0 0 0,39-45-243 0 0,0 1-1 0 0,0-1 1 0 0,0 0 0 0 0,0 0-1 0 0,0-1 1 0 0,0 1-1 0 0,0-1 1 0 0,-1 1 0 0 0,1-1-1 0 0,-7 1 1 0 0,9-2-101 0 0,-6-9-1631 0 0,4 4 1562 0 0,0 1 1 0 0,1-1 0 0 0,-1 0-1 0 0,1 0 1 0 0,0 0 0 0 0,1 0-1 0 0,-1 0 1 0 0,1 0 0 0 0,0 0-1 0 0,0 0 1 0 0,1 0 0 0 0,-1-1-1 0 0,1 1 1 0 0,1 0 0 0 0,-1-1-1 0 0,2-8 1 0 0,5-12-362 0 0,-5 15 229 0 0,1 0-1 0 0,7-19 0 0 0,0 5-97 0 0,-9 19 303 0 0,1 1 1 0 0,0 0-1 0 0,0 0 1 0 0,0 0 0 0 0,1 0-1 0 0,-1 0 1 0 0,1 1-1 0 0,1-1 1 0 0,5-7-1 0 0,-6 10 36 0 0,1-3-11 0 0,1 1 0 0 0,0-1 0 0 0,0 1-1 0 0,0 0 1 0 0,0 1 0 0 0,0-1 0 0 0,1 1 0 0 0,-1 0-1 0 0,1 1 1 0 0,0-1 0 0 0,12-2 0 0 0,-12 3 117 0 0,0 1 0 0 0,1 0 1 0 0,-1 1-1 0 0,0 0 1 0 0,0 0-1 0 0,1 0 0 0 0,-1 1 1 0 0,0-1-1 0 0,0 2 1 0 0,0-1-1 0 0,12 5 0 0 0,-10-3 104 0 0,-1 1-1 0 0,1 0 1 0 0,-1 1-1 0 0,0 0 1 0 0,0 0-1 0 0,0 1 1 0 0,-1 0-1 0 0,7 7 0 0 0,117 135 65 0 0,-118-134-1076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35.4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78 608 0 0,'52'-65'5148'0'0,"-52"64"-4918"0"0,0 1 0 0 0,0 0-1 0 0,1 0 1 0 0,-1-1 0 0 0,0 1 0 0 0,0 0 0 0 0,0 0 0 0 0,0-1 0 0 0,1 1-1 0 0,-1 0 1 0 0,0 0 0 0 0,0-1 0 0 0,0 1 0 0 0,0 0 0 0 0,0-1 0 0 0,0 1-1 0 0,0 0 1 0 0,0-1 0 0 0,0 1 0 0 0,0 0 0 0 0,0-1 0 0 0,0 1 0 0 0,0 0-1 0 0,0 0 1 0 0,0-1 0 0 0,0 1 0 0 0,0 0 0 0 0,0-1 0 0 0,0 1-1 0 0,-1 0 1 0 0,1-1 0 0 0,0 1 0 0 0,0 0 0 0 0,0 0 0 0 0,-1-1 0 0 0,-11 0 1147 0 0,-11 7-2231 0 0,17-4 829 0 0,0 1 1 0 0,0 0-1 0 0,1 0 1 0 0,-1 0 0 0 0,1 1-1 0 0,-1 0 1 0 0,-8 8-1 0 0,4-3 3 0 0,2-3 8 0 0,-31 30 102 0 0,36-33-78 0 0,0 0 0 0 0,1 0 0 0 0,-1 0 0 0 0,1 0 0 0 0,0 1 0 0 0,0-1 0 0 0,0 1 0 0 0,0-1 0 0 0,1 1 0 0 0,-3 7 0 0 0,4-10-65 0 0,0 0-1 0 0,0 0 0 0 0,0 1 1 0 0,0-1-1 0 0,1 0 0 0 0,-1 0 1 0 0,0 0-1 0 0,0 0 0 0 0,1 0 1 0 0,-1 0-1 0 0,0 0 0 0 0,1 0 1 0 0,-1 0-1 0 0,1 0 0 0 0,-1-1 1 0 0,1 1-1 0 0,0 0 0 0 0,-1 0 1 0 0,1 0-1 0 0,0 0 0 0 0,-1-1 1 0 0,1 1-1 0 0,0 0 0 0 0,0-1 1 0 0,0 1-1 0 0,0-1 0 0 0,1 2 1 0 0,35 11-1717 0 0,-12-3 1275 0 0,-13-3 405 0 0,0 1 0 0 0,0 1 1 0 0,-1 0-1 0 0,13 13 0 0 0,-20-19 208 0 0,-1 0 0 0 0,0 0-1 0 0,0 1 1 0 0,0 0 0 0 0,-1 0-1 0 0,1 0 1 0 0,-1 0 0 0 0,0 0 0 0 0,0 0-1 0 0,0 0 1 0 0,-1 1 0 0 0,1-1 0 0 0,-1 1-1 0 0,0-1 1 0 0,0 1 0 0 0,-1-1 0 0 0,1 8-1 0 0,-2-7 126 0 0,0-1-1 0 0,0 0 0 0 0,-1 0 1 0 0,0 0-1 0 0,1 0 1 0 0,-1 0-1 0 0,0 0 0 0 0,-1-1 1 0 0,-4 8-1 0 0,-29 28 156 0 0,33-35-456 0 0,-6 5-303 0 0,0-1-1 0 0,0 0 1 0 0,0 0 0 0 0,-18 11-1 0 0,19-17-1186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35.7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4777 0 0,'0'0'6500'0'0,"1"16"-3714"0"0,20 153-1968 0 0,-8-52-738 0 0,0 55-20 0 0,-9-90-54 0 0,-4-75-236 0 0,0 0-1 0 0,0 0 1 0 0,-1 0-1 0 0,0 0 1 0 0,0 0-1 0 0,-4 12 1 0 0,1-10-1445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36.1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78 5265 0 0,'0'0'1222'0'0,"19"-3"-2182"0"0,144-32 655 0 0,-138 27 453 0 0,31-13-1 0 0,-53 20-165 0 0,19-9-720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36.5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0 616 0 0,'0'0'7967'0'0,"2"19"-5126"0"0,5 18-2515 0 0,0-3 50 0 0,0 0 0 0 0,20 50-1 0 0,-27-83-370 0 0,1 0 0 0 0,-1 0 0 0 0,1 1 0 0 0,-1-1 0 0 0,1 0-1 0 0,-1 0 1 0 0,1 0 0 0 0,0 0 0 0 0,0 0 0 0 0,0 0 0 0 0,0 0-1 0 0,-1 0 1 0 0,1-1 0 0 0,0 1 0 0 0,0 0 0 0 0,0-1 0 0 0,1 1-1 0 0,-1 0 1 0 0,0-1 0 0 0,0 1 0 0 0,0-1 0 0 0,0 0 0 0 0,2 1-1 0 0,-1-1-57 0 0,0 0-1 0 0,0 0 0 0 0,0 0 0 0 0,0-1 0 0 0,0 1 0 0 0,0-1 0 0 0,0 1 0 0 0,0-1 1 0 0,0 0-1 0 0,-1 1 0 0 0,1-1 0 0 0,0 0 0 0 0,2-2 0 0 0,3-2-156 0 0,0-1 0 0 0,0 0 0 0 0,0 0 1 0 0,0-1-1 0 0,5-8 0 0 0,9-7-51 0 0,-17 18 242 0 0,0 0-1 0 0,0-1 0 0 0,0 1 1 0 0,0-1-1 0 0,-1 0 0 0 0,0 1 1 0 0,4-8-1 0 0,1-4 383 0 0,-8 16-330 0 0,0 0 0 0 0,0 0 1 0 0,0 0-1 0 0,0-1 0 0 0,0 1 1 0 0,1 0-1 0 0,-1 0 0 0 0,0 0 1 0 0,0 0-1 0 0,0 0 0 0 0,0 0 1 0 0,0 0-1 0 0,0 0 0 0 0,1 0 1 0 0,-1-1-1 0 0,0 1 0 0 0,0 0 1 0 0,0 0-1 0 0,0 0 0 0 0,1 0 0 0 0,-1 0 1 0 0,0 0-1 0 0,0 0 0 0 0,0 0 1 0 0,0 0-1 0 0,0 0 0 0 0,1 0 1 0 0,-1 0-1 0 0,0 0 0 0 0,0 0 1 0 0,0 0-1 0 0,0 1 0 0 0,0-1 1 0 0,1 0-1 0 0,-1 0 0 0 0,0 0 1 0 0,0 0-1 0 0,0 0 0 0 0,0 0 1 0 0,0 0-1 0 0,0 0 0 0 0,1 0 1 0 0,-1 1-1 0 0,8 24 3228 0 0,0 2-3783 0 0,-5-22 471 0 0,0 1-1 0 0,0-1 1 0 0,0 1-1 0 0,1-1 1 0 0,0 0 0 0 0,0-1-1 0 0,0 1 1 0 0,1-1-1 0 0,0 1 1 0 0,0-1 0 0 0,0-1-1 0 0,0 1 1 0 0,11 5-1 0 0,-8-5-110 0 0,1-1 0 0 0,0 0 0 0 0,0 0 0 0 0,1 0 0 0 0,-1-1 0 0 0,1-1 0 0 0,-1 0 0 0 0,15 0 0 0 0,4-1-475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37.1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330 0 8314 0 0,'-18'70'3603'0'0,"10"-28"-2746"0"0,-4 84 0 0 0,11-76-516 0 0,0 124 686 0 0,1-126-872 0 0,-1-37-115 0 0,1 1 0 0 0,0-1 0 0 0,0 0 0 0 0,5 20 0 0 0,-2-17 151 0 0,0 0 0 0 0,0 0 1 0 0,-2-1-1 0 0,1 20 0 0 0,-20-36-2818 0 0,7-1 2460 0 0,-5-2-167 0 0,-31-8-1 0 0,41 13 390 0 0,0 0 0 0 0,1 1 1 0 0,-1-1-1 0 0,0 1 0 0 0,0 0 0 0 0,1 0 1 0 0,-1 1-1 0 0,0-1 0 0 0,1 1 1 0 0,-10 3-1 0 0,3 1 161 0 0,-54 23 775 0 0,60-26-837 0 0,1 1 1 0 0,0 1 0 0 0,0-1 0 0 0,0 1-1 0 0,0 0 1 0 0,0 0 0 0 0,1 0-1 0 0,-1 1 1 0 0,-3 6 0 0 0,7-10-129 0 0,-1 1 0 0 0,1 0 0 0 0,0-1 1 0 0,0 1-1 0 0,1 0 0 0 0,-1 0 0 0 0,0 0 0 0 0,0 0 0 0 0,1-1 1 0 0,-1 1-1 0 0,1 0 0 0 0,0 0 0 0 0,0 0 0 0 0,0 0 0 0 0,0 0 1 0 0,0 0-1 0 0,0 0 0 0 0,0 0 0 0 0,0 0 0 0 0,1 0 1 0 0,0 3-1 0 0,1-2-101 0 0,-1-1 0 0 0,1 1 0 0 0,0 0 0 0 0,-1-1 1 0 0,1 0-1 0 0,0 1 0 0 0,1-1 0 0 0,-1 0 0 0 0,0 0 0 0 0,1 0 1 0 0,-1 0-1 0 0,5 2 0 0 0,4 1-124 0 0,-1 0 0 0 0,1 0 0 0 0,0-1 0 0 0,1-1 0 0 0,-1 0 0 0 0,15 2 0 0 0,-15-4 135 0 0,0 0 0 0 0,-1-1-1 0 0,1 0 1 0 0,0-1 0 0 0,-1 0-1 0 0,1 0 1 0 0,-1-1 0 0 0,1-1 0 0 0,-1 0-1 0 0,0 0 1 0 0,0-1 0 0 0,0 0 0 0 0,-1-1-1 0 0,0 0 1 0 0,1-1 0 0 0,-2 0 0 0 0,1 0-1 0 0,-1-1 1 0 0,0 0 0 0 0,9-10-1 0 0,11-8-23 0 0,-20 19 222 0 0,-1 0 1 0 0,0-1-1 0 0,0 0 0 0 0,0 0 0 0 0,7-12 5303 0 0,-16 31-6337 0 0,-2 50 780 0 0,4-60 115 0 0,0 0-1 0 0,0 0 1 0 0,0 0-1 0 0,0 0 0 0 0,1 0 1 0 0,-1 0-1 0 0,0 0 1 0 0,1 0-1 0 0,0 0 1 0 0,-1-1-1 0 0,1 1 1 0 0,0 0-1 0 0,0 0 1 0 0,0-1-1 0 0,0 1 1 0 0,3 2-1 0 0,2 5-81 0 0,-4-6 55 0 0,0 0 0 0 0,0-1-1 0 0,0 1 1 0 0,0-1 0 0 0,0 0 0 0 0,0 1 0 0 0,1-1 0 0 0,-1 0-1 0 0,1-1 1 0 0,-1 1 0 0 0,1 0 0 0 0,0-1 0 0 0,0 1 0 0 0,0-1-1 0 0,0 0 1 0 0,0 0 0 0 0,0 0 0 0 0,0 0 0 0 0,0-1 0 0 0,0 1-1 0 0,0-1 1 0 0,5 0 0 0 0,-2 1-50 0 0,0-1 0 0 0,1-1 0 0 0,-1 1 0 0 0,0-1 0 0 0,0 0 0 0 0,0-1 0 0 0,0 1 0 0 0,0-1 0 0 0,0 0 0 0 0,8-5 0 0 0,6-4-66 0 0,-1-1 0 0 0,-1 0 0 0 0,0-1 0 0 0,-1-1 0 0 0,0-1 0 0 0,-1 0 0 0 0,-1-2 0 0 0,0 1 0 0 0,-1-2 0 0 0,-1 0 0 0 0,-1 0 0 0 0,12-25 0 0 0,-9 7 227 0 0,-1-1 0 0 0,-1-1 1 0 0,-2 0-1 0 0,-2 0 0 0 0,-2-1 1 0 0,-1 0-1 0 0,-2 0 1 0 0,-2-1-1 0 0,-1 1 0 0 0,-2-1 1 0 0,-8-48-1 0 0,-2 51 2076 0 0,10 35 275 0 0,-14 6-50 0 0,12-3-2400 0 0,1 1 1 0 0,-1 0 0 0 0,1 0-1 0 0,0 0 1 0 0,0 0 0 0 0,0 0-1 0 0,0 0 1 0 0,-3 5 0 0 0,3-5 195 0 0,0 1-176 0 0,1-1-1 0 0,-1 1 1 0 0,1 0 0 0 0,-1 0 0 0 0,1 0-1 0 0,0 1 1 0 0,0-1 0 0 0,0 0 0 0 0,1 0-1 0 0,-1 0 1 0 0,1 1 0 0 0,0-1 0 0 0,0 6-1 0 0,-1 7 38 0 0,-4 51-11 0 0,4-1 0 0 0,2 1 0 0 0,4-1 0 0 0,2 0 0 0 0,24 103 0 0 0,-27-153-395 0 0,1 1 0 0 0,0-1 0 0 0,1 1 0 0 0,9 18-1 0 0,-12-29-221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37.6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0 192 9594 0 0,'0'0'4850'0'0,"10"3"-7490"0"0,9 2 2349 0 0,1 0 0 0 0,0-1-1 0 0,0-1 1 0 0,1 0 0 0 0,-1-2 0 0 0,1 0 0 0 0,28-4 0 0 0,-9-1 441 0 0,0-2 1 0 0,75-20-1 0 0,-4-13-695 0 0,147-74 1 0 0,-250 109 508 0 0,34-18 7166 0 0,-46 28-5869 0 0,-127 102 20 0 0,21-2-1094 0 0,94-83-1217 0 0,16-23 994 0 0,-1 0 0 0 0,1 1 1 0 0,0-1-1 0 0,0 1 0 0 0,-1-1 1 0 0,1 1-1 0 0,0-1 1 0 0,0 1-1 0 0,0-1 0 0 0,0 1 1 0 0,0-1-1 0 0,0 1 0 0 0,0-1 1 0 0,0 1-1 0 0,0-1 0 0 0,0 1 1 0 0,0-1-1 0 0,0 1 0 0 0,0-1 1 0 0,0 1-1 0 0,0-1 0 0 0,0 1 1 0 0,1-1-1 0 0,-1 1 0 0 0,0-1 1 0 0,0 1-1 0 0,1-1 0 0 0,-1 0 1 0 0,0 1-1 0 0,1-1 0 0 0,-1 1 1 0 0,0-1-1 0 0,1 0 0 0 0,-1 1 1 0 0,0-1-1 0 0,1 0 0 0 0,-1 1 1 0 0,1-1-1 0 0,0 0 0 0 0,21 8-2002 0 0,33 6-1 0 0,-19-5 1741 0 0,-17-5 476 0 0,1 2 0 0 0,-1 0 1 0 0,0 1-1 0 0,-1 1 0 0 0,31 18 0 0 0,-47-25-19 0 0,0 1 0 0 0,0-1 0 0 0,0 0 0 0 0,-1 1 0 0 0,1 0-1 0 0,-1-1 1 0 0,1 1 0 0 0,-1 0 0 0 0,1 0 0 0 0,-1 0 0 0 0,0 0 0 0 0,0 0-1 0 0,0 0 1 0 0,0 0 0 0 0,0 0 0 0 0,-1 1 0 0 0,1-1 0 0 0,0 3-1 0 0,-1-1 29 0 0,0-1-1 0 0,0 1 0 0 0,0-1 1 0 0,-1 1-1 0 0,1-1 0 0 0,-1 0 1 0 0,0 1-1 0 0,0-1 0 0 0,0 0 1 0 0,-1 1-1 0 0,-1 2 0 0 0,-2 3-144 0 0,0-1 0 0 0,-1 0 0 0 0,0 0-1 0 0,0-1 1 0 0,-1 1 0 0 0,0-1 0 0 0,-14 10-1 0 0,-9 3-708 0 0,-1-2 0 0 0,-38 17 0 0 0,45-23-300 0 0,-23 9-1091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38.14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1 110 9690 0 0,'0'0'499'0'0,"7"0"-757"0"0,226-34-575 0 0,374-9 3202 0 0,1 33-1991 0 0,-543 9-382 0 0,62 0 72 0 0,710 6 496 0 0,-403 3-434 0 0,-169-6-73 0 0,446-16 447 0 0,-580 0-1309 0 0,-74 6-1016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0T16:51:14.6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2316 85,'-140'1,"-157"-3,179-10,-32-2,81 14,38 1,-1-1,1-1,-1-2,1-1,-55-14,54 9,1 2,-1 1,-1 1,-52-1,-135 12,198-4,-24 3,-1 2,1 2,-68 23,106-29,-30 5,0-1,0-2,-1-2,1-2,-62-5,39 2,-62 5,120-2,1-1,-1 1,0 0,1 0,-1 0,0 1,1-1,-1 0,1 1,0 0,0-1,-1 1,1 0,0 0,0 0,1 1,-1-1,0 0,1 1,0-1,-1 1,1-1,0 1,0 0,0-1,1 1,-1 0,1 0,-1 0,1 3,-2 15,1-1,1 1,3 25,-2-19,0-10,-2 0,0 0,-2 0,0 0,0-1,-1 1,-14 31,12-21,0 0,1 1,2 0,1 0,1 0,6 50,-3 6,-3 43,3 131,24-79,8-58,-24-93,-1 0,-1 2,-2-1,4 44,-9-12,-2-43,0 0,2 1,1-1,0 0,1 0,0-1,12 31,-9-31,-1 0,-1 1,0 0,-1-1,-1 1,-1 0,-1 22,2 22,0-54,-1 1,1-1,1 0,-1 0,1 0,1 0,0 0,0 0,0-1,6 7,59 68,-58-70,-6-7,1 0,-1-1,1 1,0-1,0-1,1 1,-1-1,1 0,0-1,-1 0,1 0,0 0,0-1,11 1,13 0,-1-1,36-4,-13 0,824 0,-491 4,-356-2,53-11,25-1,-21 14,41-2,-123 1,0-1,-1 0,1 0,-1 0,1-1,-1 0,0 1,1-1,-1-1,0 1,0-1,0 0,-1 1,1-2,-1 1,1 0,-1-1,0 1,-1-1,1 0,0 0,-1 0,0 0,0-1,0 1,-1-1,0 1,1-1,0-6,2-16,-2 0,0 1,-1-1,-4-31,1 15,-2-1227,6 719,-2 526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38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7017 0 0,'2'18'7413'0'0,"0"9"-3676"0"0,-3 80-4153 0 0,0-38 869 0 0,1 20-478 0 0,2 165-926 0 0,0-202-1034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39.4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7946 0 0,'0'0'1713'0'0,"1"1"-1638"0"0,0-1 0 0 0,0 1 0 0 0,0 0-1 0 0,0-1 1 0 0,0 1 0 0 0,0 0 0 0 0,0 0 0 0 0,0 0-1 0 0,0 0 1 0 0,-1 0 0 0 0,1-1 0 0 0,0 2-1 0 0,-1-1 1 0 0,2 2 0 0 0,2 3-30 0 0,0 1 1 0 0,-1-1-1 0 0,0 1 1 0 0,0 0-1 0 0,0 0 1 0 0,-1 1-1 0 0,0-1 1 0 0,0 0-1 0 0,-1 1 1 0 0,0 8-1 0 0,17 213 1885 0 0,-12-193-1949 0 0,-1-40-1014 0 0,27-42 1 0 0,33-60 0 0 0,-37 56-310 0 0,50-65 0 0 0,-75 111 1240 0 0,0 0 0 0 0,0 0 0 0 0,1 1 1 0 0,0 0-1 0 0,-1 0 0 0 0,9-5 0 0 0,-12 7 95 0 0,1 1-1 0 0,0-1 1 0 0,0 1 0 0 0,-1 0 0 0 0,1 0-1 0 0,0-1 1 0 0,0 1 0 0 0,0 0 0 0 0,-1 0-1 0 0,1 0 1 0 0,0 0 0 0 0,0 0-1 0 0,0 0 1 0 0,0 0 0 0 0,-1 0 0 0 0,1 0-1 0 0,0 0 1 0 0,0 1 0 0 0,0-1-1 0 0,-1 0 1 0 0,1 1 0 0 0,0-1 0 0 0,0 0-1 0 0,-1 1 1 0 0,1-1 0 0 0,0 1 0 0 0,-1-1-1 0 0,1 1 1 0 0,0-1 0 0 0,-1 1-1 0 0,1-1 1 0 0,-1 1 0 0 0,1 0 0 0 0,-1-1-1 0 0,1 1 1 0 0,-1 0 0 0 0,0 0 0 0 0,1-1-1 0 0,-1 1 1 0 0,0 0 0 0 0,1 0-1 0 0,-1 0 1 0 0,0-1 0 0 0,0 1 0 0 0,0 0-1 0 0,0 1 1 0 0,5 20 645 0 0,-1 1-1 0 0,0-1 1 0 0,-2 1 0 0 0,-2 36-1 0 0,0-36 56 0 0,0-1-1 0 0,2 1 1 0 0,0 0-1 0 0,9 35 1 0 0,-1-36-66 0 0,-10-22-543 0 0,9-2-1030 0 0,-2-2 797 0 0,1-1 0 0 0,-1 0 0 0 0,0 0 1 0 0,0 0-1 0 0,-1-1 0 0 0,1 0 0 0 0,-1 0 0 0 0,8-11 0 0 0,45-68-214 0 0,-30 42 379 0 0,-1-1 17 0 0,-15 24 219 0 0,0 1 1 0 0,29-33 1147 0 0,-40 52-508 0 0,4 10-579 0 0,-1 4-147 0 0,-2 0-1 0 0,0 0 0 0 0,2 22 1 0 0,3 19-78 0 0,-4-37-156 0 0,1 1 0 0 0,9 22 1 0 0,-12-36-159 0 0,0 0 0 0 0,0 0 1 0 0,0 0-1 0 0,1-1 0 0 0,0 1 1 0 0,0-1-1 0 0,0 0 1 0 0,1 0-1 0 0,-1 0 0 0 0,1 0 1 0 0,0-1-1 0 0,0 1 0 0 0,6 3 1 0 0,4-1-1333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40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169 659 13075 0 0,'-7'5'637'0'0,"-1"-1"1"0"0,1 1-1 0 0,1 1 0 0 0,-1-1 1 0 0,1 1-1 0 0,0 0 1 0 0,-7 9-1 0 0,-35 52-316 0 0,41-55-77 0 0,-1 2-173 0 0,0 0 1 0 0,2 0 0 0 0,-1 1-1 0 0,2 0 1 0 0,0 1-1 0 0,1-1 1 0 0,1 1 0 0 0,0 0-1 0 0,1 0 1 0 0,0 0 0 0 0,2 0-1 0 0,0 0 1 0 0,2 16 0 0 0,-2-29-293 0 0,2 13 282 0 0,-1-16-129 0 0,-1 1 0 0 0,0-1 0 0 0,0 0-1 0 0,1 1 1 0 0,-1-1 0 0 0,0 0 0 0 0,0 1 0 0 0,1-1-1 0 0,-1 0 1 0 0,0 1 0 0 0,1-1 0 0 0,-1 0 0 0 0,0 0 0 0 0,1 0-1 0 0,-1 1 1 0 0,0-1 0 0 0,1 0 0 0 0,-1 0 0 0 0,0 0-1 0 0,1 0 1 0 0,-1 0 0 0 0,1 1 0 0 0,-1-1 0 0 0,0 0 0 0 0,1 0-1 0 0,-1 0 1 0 0,1 0 0 0 0,-1 0 0 0 0,1 0 0 0 0,-1-1-1 0 0,0 1 1 0 0,1 0 0 0 0,-1 0 0 0 0,1 0 0 0 0,-1 0 0 0 0,0 0-1 0 0,1 0 1 0 0,-1-1 0 0 0,0 1 0 0 0,1 0 0 0 0,-1 0-1 0 0,1-1 1 0 0,10-6-438 0 0,0-1 1 0 0,-1-1-1 0 0,0 1 0 0 0,0-2 0 0 0,-1 1 0 0 0,0-1 1 0 0,-1-1-1 0 0,14-22 0 0 0,2-6-2439 0 0,23-56 0 0 0,-18 22-333 0 0,-15 23 13328 0 0,-15 58-9086 0 0,0 5-687 0 0,1 0-1 0 0,0 0 0 0 0,0 0 1 0 0,2 0-1 0 0,-1 0 0 0 0,2 0 1 0 0,0 0-1 0 0,0-1 0 0 0,6 15 1 0 0,-5-18-216 0 0,0 0-1 0 0,1 0 1 0 0,0 0 0 0 0,1-1 0 0 0,0 1 0 0 0,0-1 0 0 0,1-1 0 0 0,0 1 0 0 0,0-1 0 0 0,0-1 0 0 0,1 1 0 0 0,0-1 0 0 0,9 5 0 0 0,-9-6-64 0 0,1 0 0 0 0,0-1 0 0 0,0 0 1 0 0,0-1-1 0 0,0 1 0 0 0,0-2 0 0 0,1 1 0 0 0,-1-2 0 0 0,1 1 0 0 0,0-1 0 0 0,11 0 0 0 0,-13-2-37 0 0,-1 0 0 0 0,1 0 0 0 0,-1 0 0 0 0,1-1-1 0 0,-1-1 1 0 0,0 1 0 0 0,0-1 0 0 0,0 0 0 0 0,0 0 0 0 0,-1-1-1 0 0,1 0 1 0 0,-1 0 0 0 0,0-1 0 0 0,10-9 0 0 0,-2-1-85 0 0,-1 0 0 0 0,0-1 0 0 0,-2 0 0 0 0,0-1 0 0 0,-1 0 0 0 0,0-1 0 0 0,-1 0-1 0 0,-1 0 1 0 0,-1-1 0 0 0,-1 0 0 0 0,5-28 0 0 0,1-16-194 0 0,-3-1 0 0 0,0-78 0 0 0,-15-54-459 0 0,-1 75 478 0 0,7 120 306 0 0,-4-52 65 0 0,4 48 47 0 0,-1 0 1 0 0,0 0-1 0 0,0 0 0 0 0,-1 0 0 0 0,1 0 1 0 0,-1 0-1 0 0,-5-8 0 0 0,7 13-87 0 0,0-1 0 0 0,0 1 0 0 0,0 0 1 0 0,-1-1-1 0 0,1 1 0 0 0,0 0 0 0 0,0-1 0 0 0,-1 1 0 0 0,1 0 0 0 0,0-1 1 0 0,-1 1-1 0 0,1 0 0 0 0,0 0 0 0 0,-1 0 0 0 0,1-1 0 0 0,0 1 0 0 0,-1 0 1 0 0,1 0-1 0 0,0 0 0 0 0,-1 0 0 0 0,1 0 0 0 0,-1-1 0 0 0,1 1 0 0 0,0 0 0 0 0,-1 0 1 0 0,1 0-1 0 0,-1 0 0 0 0,1 0 0 0 0,0 0 0 0 0,-1 1 0 0 0,1-1 0 0 0,-1 0 1 0 0,0 0-1 0 0,-11 12 630 0 0,-4 19 105 0 0,6-1-461 0 0,2 0 1 0 0,0 1-1 0 0,2 0 1 0 0,-3 48-1 0 0,7-25-182 0 0,8 98-1 0 0,-2-116-177 0 0,1 0 0 0 0,2-1 0 0 0,2 0 0 0 0,1-1 0 0 0,1 0 0 0 0,2 0 0 0 0,17 32 0 0 0,-25-59-3 0 0,-1 1 0 0 0,1-1 1 0 0,0 0-1 0 0,0 0 0 0 0,1-1 0 0 0,0 1 0 0 0,0-1 0 0 0,8 5 0 0 0,-12-9 34 0 0,1 0-1 0 0,-1 0 0 0 0,1-1 1 0 0,-1 0-1 0 0,1 1 1 0 0,0-1-1 0 0,0 0 0 0 0,0 0 1 0 0,-1-1-1 0 0,1 1 1 0 0,0 0-1 0 0,0-1 0 0 0,0 0 1 0 0,0 0-1 0 0,0 0 0 0 0,0 0 1 0 0,0 0-1 0 0,0 0 1 0 0,0-1-1 0 0,0 0 0 0 0,0 1 1 0 0,-1-1-1 0 0,1 0 0 0 0,0 0 1 0 0,0-1-1 0 0,3-2 1 0 0,11-8-76 0 0,-1 0 0 0 0,0-2 0 0 0,-1 0 0 0 0,-1 0 1 0 0,-1-2-1 0 0,0 0 0 0 0,0 0 0 0 0,-2-1 0 0 0,0 0 0 0 0,-1-1 1 0 0,-1-1-1 0 0,8-21 0 0 0,-8 3 410 0 0,-7 23-3 0 0,-2 12 828 0 0,-1 2-1007 0 0,1 0-1 0 0,-1-1 1 0 0,0 1-1 0 0,0 0 0 0 0,0-1 1 0 0,0 1-1 0 0,1 0 1 0 0,-1 0-1 0 0,0 0 1 0 0,0 0-1 0 0,0 0 0 0 0,0 0 1 0 0,0 0-1 0 0,1 0 1 0 0,-1 0-1 0 0,0 0 0 0 0,0 1 1 0 0,0-1-1 0 0,0 0 1 0 0,1 1-1 0 0,-1-1 1 0 0,0 0-1 0 0,-1 2 0 0 0,-2-1-85 0 0,-1 1-1 0 0,1 1 1 0 0,0-1-1 0 0,0 1 1 0 0,0-1-1 0 0,0 1 1 0 0,0 0-1 0 0,0 1 1 0 0,1-1-1 0 0,0 1 1 0 0,-1-1-1 0 0,1 1 1 0 0,1 0-1 0 0,-1 0 1 0 0,1 0-1 0 0,-4 8 1 0 0,2-1 42 0 0,0 0 0 0 0,0 0 1 0 0,2 1-1 0 0,-1 0 0 0 0,1-1 1 0 0,1 1-1 0 0,0 0 0 0 0,1 0 1 0 0,0 0-1 0 0,1 0 0 0 0,0-1 1 0 0,0 1-1 0 0,2 0 0 0 0,-1-1 1 0 0,2 1-1 0 0,-1-1 0 0 0,2 0 0 0 0,-1 0 1 0 0,2 0-1 0 0,-1-1 0 0 0,1 1 1 0 0,1-1-1 0 0,0-1 0 0 0,0 1 1 0 0,1-2-1 0 0,0 1 0 0 0,1-1 1 0 0,0 0-1 0 0,0 0 0 0 0,0-1 0 0 0,18 10 1 0 0,-10-8-198 0 0,-1-1 0 0 0,1 0 0 0 0,1-2-1 0 0,-1 0 1 0 0,1-1 0 0 0,0 0 0 0 0,37 3 0 0 0,-43-7-91 0 0,1 0 0 0 0,-1-1 0 0 0,1-1 0 0 0,-1 0 0 0 0,1 0 0 0 0,-1-1 0 0 0,0-1 0 0 0,0 0 0 0 0,0-1 0 0 0,0 0 0 0 0,0-1 0 0 0,19-10 0 0 0,-14 1-810 0 0,-2 0-275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41.2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0 124 10610 0 0,'0'0'1769'0'0,"40"-26"-996"0"0,106-66-1253 0 0,-143 90 633 0 0,10-2-399 0 0,5 18-1152 0 0,-1 3 1263 0 0,46 44-255 0 0,-54-53 381 0 0,0-1 0 0 0,0-1 1 0 0,1 1-1 0 0,0-2 0 0 0,0 1 0 0 0,12 3 0 0 0,-7-3 78 0 0,0-2 0 0 0,1 0-1 0 0,-1-1 1 0 0,1 0 0 0 0,0-2-1 0 0,0 1 1 0 0,29-3 0 0 0,-35 0-18 0 0,0 0 0 0 0,-1-1 0 0 0,1 0 0 0 0,-1-1 1 0 0,0 0-1 0 0,0 0 0 0 0,0-1 0 0 0,0 0 1 0 0,-1-1-1 0 0,1 0 0 0 0,-1 0 0 0 0,0-1 0 0 0,-1 0 1 0 0,8-7-1 0 0,3-3-33 0 0,-13 12-92 0 0,0 0-1 0 0,-1-1 0 0 0,1 0 1 0 0,-1 0-1 0 0,5-7 0 0 0,-3 2-1237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41.6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0 192 4009 0 0,'0'0'5596'0'0,"20"-20"-4440"0"0,7-5-1082 0 0,2 1 0 0 0,51-30 1 0 0,-64 46 112 0 0,0 0 0 0 0,19-4 0 0 0,-34 11 111 0 0,17 5-467 0 0,78 45 408 0 0,-90-45-179 0 0,1 0 0 0 0,1 0 0 0 0,-1-1 1 0 0,0 0-1 0 0,1 0 0 0 0,0-1 0 0 0,-1 0 0 0 0,1 0 0 0 0,0-1 0 0 0,0 0 0 0 0,0 0 0 0 0,0-1 0 0 0,0 0 0 0 0,0-1 1 0 0,0 1-1 0 0,0-1 0 0 0,12-4 0 0 0,26-8-20 0 0,-33 11-55 0 0,-1-1 0 0 0,0-1 0 0 0,17-8 0 0 0,11-5-55 0 0,-29 13-1 0 0,-1 0 1 0 0,0-1-1 0 0,0 0 1 0 0,0 0 0 0 0,-1-1-1 0 0,11-9 1 0 0,0-6-227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45.7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4129 0 0,'0'0'8926'0'0,"2"10"-9934"0"0,9 61 175 0 0,-4 1-1 0 0,-1 100 1 0 0,-6-137-232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46.2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50 11218 0 0,'0'0'3717'0'0,"7"5"-4217"0"0,0-2 368 0 0,1 0 0 0 0,-1 0-1 0 0,1-1 1 0 0,0 1 0 0 0,0-2-1 0 0,0 1 1 0 0,10 0 0 0 0,66 0-312 0 0,-42-2 404 0 0,42 1 63 0 0,0-3 0 0 0,0-5 0 0 0,0-3 0 0 0,144-36 0 0 0,-185 34-188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46.5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 0 9426 0 0,'0'0'3949'0'0,"-1"13"-4456"0"0,-3 43 615 0 0,4 62 0 0 0,0-6 63 0 0,-5 35-1090 0 0,5-121 193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46.9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 11650 0 0,'0'0'3164'0'0,"13"-1"-5690"0"0,352-54 1827 0 0,-299 47 3025 0 0,-66 18-2136 0 0,-1 0 0 0 0,-1 0-1 0 0,1 0 1 0 0,-2 0 0 0 0,-6 18 0 0 0,-25 50 46 0 0,4-12-121 0 0,-78 198 51 0 0,98-241-166 0 0,2-4-594 0 0,-1-1 0 0 0,-12 20-1 0 0,13-30-1070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47.3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0 9010 0 0,'0'0'8864'0'0,"-7"15"-9421"0"0,4-8 523 0 0,0 0-1 0 0,1 0 1 0 0,-1 1-1 0 0,1-1 1 0 0,1 1-1 0 0,-2 13 1 0 0,-3 62-1517 0 0,6-58-883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0T16:51:26.4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204 1237,'774'0,"-716"-3,115-20,-111 12,81-3,193 14,34 0,-204-12,52-1,-167 14,-33 1,0-2,0 0,0-1,0 0,22-6,-36 6,1-1,0 0,-1 0,1 0,-1 0,0-1,0 1,0-1,0 0,0 0,-1-1,1 1,-1-1,0 0,0 0,0 0,-1 0,1 0,-1-1,0 1,0-1,-1 1,3-10,18-92,14-50,-29 129,-1 0,-1 0,2-56,-10-88,0 55,6 53,-1 41,-1 1,-1 0,-1-1,0 1,-8-33,7 50,0 1,0-1,0 1,-1-1,1 1,-1 0,0 0,0 0,0 0,0 1,0-1,-1 1,1 0,-1 0,0 0,0 0,1 1,-1 0,0-1,0 1,0 1,-1-1,1 1,-8-1,-6 0,-1 1,1 0,0 2,-24 4,-47 6,0-4,-135-4,194-4,-169 12,151-6,-1-2,1-2,-1-2,0-3,-74-13,-20-14,-79-21,184 42,0 1,0 2,-51-1,-117 9,93 0,-50-3,-136 4,284-2,0 1,1 0,0 1,-1 1,1 0,1 1,-1 0,1 1,0 1,0 0,0 0,-14 13,19-13,0 0,0 0,1 1,0 0,0 1,1 0,0 0,0 0,1 0,0 1,1 0,0 0,1 0,0 1,1-1,0 1,-1 12,2 30,3 1,15 90,-7-66,-9-67,1 0,0 0,0 0,1 0,1-1,-1 0,2 1,-1-1,1-1,1 1,0-1,10 12,-11-15,-1-1,0 1,0-1,-1 1,1 0,-1 1,0-1,-1 0,0 1,0 0,0-1,0 9,0 7,0 0,-4 33,1-31,3 45,-2-61,2-1,-1 0,1 0,0 0,0-1,1 1,0 0,0-1,1 0,6 10,-4-10,1 0,-1 0,1-1,0 0,0-1,1 1,0-1,-1-1,1 1,0-1,1-1,-1 1,0-2,12 2,16 2,70 0,-83-5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9:47.8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175 62 3457 0 0,'0'-4'11399'0'0,"0"4"-11280"0"0,0 0 0 0 0,0 0 0 0 0,-1 0 0 0 0,1 0 0 0 0,0 0 0 0 0,-1-1-1 0 0,1 1 1 0 0,0 0 0 0 0,0 0 0 0 0,-1 0 0 0 0,1 0 0 0 0,0 0 0 0 0,0 0 0 0 0,-1 0 0 0 0,1 0 0 0 0,0 0 0 0 0,-1 0 0 0 0,1 0 0 0 0,0 0 0 0 0,0 0 0 0 0,-1 1 0 0 0,1-1 0 0 0,0 0 0 0 0,0 0 0 0 0,-1 0 0 0 0,1 0 0 0 0,0 0 0 0 0,0 0 0 0 0,-1 1 0 0 0,1-1 0 0 0,0 0 0 0 0,0 0 0 0 0,0 0 0 0 0,-1 1 0 0 0,1-1 0 0 0,-12 10-123 0 0,1-1-1 0 0,0 2 1 0 0,0-1 0 0 0,1 1 0 0 0,1 1 0 0 0,-16 24 0 0 0,9-11-18 0 0,2 1 1 0 0,-20 51-1 0 0,31-69-43 0 0,0 0-1 0 0,1 1 0 0 0,1 0 1 0 0,-1-1-1 0 0,1 1 1 0 0,1 0-1 0 0,-1 0 0 0 0,2 0 1 0 0,-1-1-1 0 0,1 1 0 0 0,1 0 1 0 0,1 9-1 0 0,-1-14-30 0 0,-1 1 0 0 0,1 0 0 0 0,0-1 0 0 0,0 1 0 0 0,0-1 1 0 0,0 1-1 0 0,1-1 0 0 0,0 0 0 0 0,0 0 0 0 0,0 0 0 0 0,0 0 0 0 0,1-1 0 0 0,0 0 0 0 0,-1 1 0 0 0,1-1 0 0 0,0 0 1 0 0,0-1-1 0 0,1 1 0 0 0,-1-1 0 0 0,1 0 0 0 0,-1 0 0 0 0,8 2 0 0 0,1-1-55 0 0,0-1-1 0 0,0-1 1 0 0,0 0-1 0 0,0-1 1 0 0,0 0-1 0 0,0-1 1 0 0,0 0 0 0 0,0-1-1 0 0,0-1 1 0 0,0 0-1 0 0,-1-1 1 0 0,23-9-1 0 0,-13 3 22 0 0,-1-1 1 0 0,0 0-1 0 0,-1-2 0 0 0,-1 0 0 0 0,0-2 0 0 0,21-20 0 0 0,-33 29 173 0 0,-1-1-1 0 0,0 1 0 0 0,0-1 1 0 0,-1-1-1 0 0,0 1 1 0 0,0-1-1 0 0,-1 0 1 0 0,0 0-1 0 0,0-1 0 0 0,-1 1 1 0 0,0-1-1 0 0,0 1 1 0 0,-1-1-1 0 0,0 0 1 0 0,-1 0-1 0 0,1-17 0 0 0,-3 18 93 0 0,1-1-1 0 0,-1 1 1 0 0,-1-1-1 0 0,0 1 1 0 0,0 0-1 0 0,0 0 0 0 0,-1 0 1 0 0,0 0-1 0 0,-1 0 1 0 0,0 1-1 0 0,0 0 1 0 0,-1-1-1 0 0,1 1 0 0 0,-2 1 1 0 0,1-1-1 0 0,-1 1 1 0 0,0 0-1 0 0,-7-6 1 0 0,2 4-491 0 0,0 0 0 0 0,0 1 1 0 0,0 0-1 0 0,-1 1 1 0 0,0 0-1 0 0,0 1 0 0 0,-19-5 1 0 0,6 3-1381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0T15:59:58.9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55,'341'-26,"-50"0,512 23,-402 6,2873-3,-3239 2,55 10,-53-6,45 1,944-5,-500-5,-523 3,0 0,1 0,-1 0,0 1,0-1,0 1,0 0,0-1,0 1,0 0,0 1,-1-1,1 1,0-1,-1 1,1 0,-1 0,1 0,-1 0,3 3,-3-1,0 0,0 0,0 0,-1 0,1 1,-1-1,0 1,0-1,0 0,-1 1,1 0,-1-1,-1 7,1-8,0 1,-1-1,1 0,-1 0,0 0,0 0,0-1,0 1,0 0,-1 0,1 0,-1-1,0 1,0-1,0 1,0-1,0 0,-3 2,0 0,-1 0,0-1,1 0,-1 0,-1 0,1-1,0 0,-8 1,-12 2,-1-2,1-1,-35-2,51 0,-502-4,478 6,-59 10,36-3,-12 2,20-3,-72 2,-262 9,321-11,-71 20,93-19,-179 35,169-34,-68 4,-18 3,50-4,-109 3,136-13,-66 8,-77 2,-123 0,-37 0,120-13,-153-2,367 0,-1-1,2-1,-1-2,-36-12,-101-46,-12-4,104 43,52 17,-1 0,0 1,0 1,-1 2,1 0,-42-2,-685 10,491-5,188 5,1 3,1 3,-105 30,109-26,34-8,1 1,1 1,-1 1,-32 17,36-15,1-1,-30 8,36-13,0 1,1 0,0 2,0 0,-29 18,45-25,1-1,-1 0,1 0,-1 1,0-1,1 1,-1-1,1 1,-1-1,1 1,-1-1,1 1,-1-1,1 1,0-1,-1 1,1 0,0-1,-1 1,1 0,0-1,0 1,0 0,-1 0,15 2,25-11,-17-2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0T16:00:02.4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0,'2088'0,"-2062"2,0 1,-1 1,35 9,28 5,106 5,327 53,-459-66,1-4,0-2,106-6,-54-1,38 2,-126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6T18:29:20.3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685 230 6225,'-195'-170'918,"185"161"-758,-1 0 1,0 1-1,-1 0 1,-16-8 0,25 15-153,1-1 0,-1 1 0,1 0 0,-1 0 0,0 0 0,1 0 0,-1 1 0,0-1 1,0 1-1,0-1 0,1 1 0,-1 0 0,0 0 0,0 1 0,0-1 0,0 0 0,1 1 0,-1 0 1,0 0-1,1-1 0,-1 2 0,0-1 0,1 0 0,-1 0 0,1 1 0,-4 2 0,-51 44-4,-100 64 0,32-26 467,122-83-363,7-3 56,9-2-141,0-1-1,0 0 1,-1 0 0,1-1-1,-1-1 1,0 0-1,12-7 1,16-6-66,42-17 63,-10 3-83,124-35-1,-194 66 51,1 0 0,0 1 0,-1-1 1,1 1-1,0 0 0,-1 0 0,1 0 0,0 0 1,4 1-1,-7-1 1,1 0 0,0 1 0,0-1 0,-1 0 0,1 1 0,0-1 0,-1 0 0,1 1 0,-1-1 0,1 1 0,-1-1 0,1 1 0,-1-1 0,1 1 0,-1-1 0,1 1 0,-1 0 0,1-1 0,-1 1 0,0 0 0,1-1 0,-1 1 0,0 1 0,0 2-33,0-1 0,0 1 0,0 0 0,-1-1 0,0 1 0,1 0 0,-1-1 0,-1 1 0,1 0-1,0-1 1,-1 0 0,-4 7 0,-24 37-405,-2-1-1,-60 65 0,49-60 168,-116 133-722,129-149 582,29-35 406,1 1 0,-1 0 0,1 0 0,-1-1 0,1 1 0,-1 0 0,1 0 0,-1 0 1,1 0-1,0 0 0,0 0 0,-1 0 0,1 0 0,0 0 0,0 0 0,0 1 0,0-2 12,1 1-1,-1-1 1,0 0 0,1 1-1,-1-1 1,0 0 0,1 1-1,-1-1 1,0 0 0,1 0-1,-1 0 1,1 1 0,-1-1-1,1 0 1,-1 0 0,1 0-1,-1 0 1,1 0 0,-1 1-1,0-1 1,1 0 0,-1 0-1,1 0 1,-1-1 0,1 1-1,-1 0 1,1 0 0,-1 0-1,1 0 1,-1 0 0,1-1-1,18-5 35,0 0 0,-1-2 0,0 0 0,29-18 0,-17 9 30,-5 4 11,363-179 2842,-379 188-2805,-5 2-38,0 0 0,0 1 0,0-1 0,0 1 0,0 0 0,0 0 0,0 1 0,1-1 0,-1 1 0,7 0 0,-11 0-57,1 0 0,-1 0 1,1 0-1,-1 1 0,1-1 0,-1 0 1,1 0-1,-1 1 0,1-1 0,-1 0 1,1 1-1,-1-1 0,0 0 1,1 1-1,-1-1 0,1 1 0,-1-1 1,0 1-1,1-1 0,-1 1 0,0-1 1,0 1-1,0-1 0,1 1 0,-1-1 1,0 1-1,0-1 0,0 1 1,0 0-1,0-1 0,0 1 0,0-1 1,0 1-1,0-1 0,0 1 0,0-1 1,0 1-1,0 0 0,-1-1 0,1 1 1,0-1-1,0 1 0,-1-1 1,1 1-1,0-1 0,-1 1 0,0 0 1,-17 30 170,16-29-155,-120 145-260,65-82-664,49-55 468,9-9-76,15-14-5,393-298 119,-389 298 667,1 0 0,29-12 1,-49 24-255,0 1 0,0-1 0,0 1 1,0-1-1,0 1 0,0 0 0,0 0 0,0-1 1,0 1-1,0 0 0,0 0 0,0 0 0,0 0 1,0 0-1,0 1 0,0-1 0,2 1 0,-3-1-11,1 0-1,-1 1 1,0-1-1,1 0 1,-1 1 0,0-1-1,1 1 1,-1-1-1,0 0 1,0 1-1,1-1 1,-1 1-1,0-1 1,0 1-1,0-1 1,0 1-1,0-1 1,0 1-1,0-1 1,0 1 0,0-1-1,0 1 1,0-1-1,0 2 1,-1 2 26,0 1 1,0 0 0,-1-1-1,0 1 1,-3 5-1,-19 32 18,-2-2 0,-57 66 0,50-65-113,-87 102-1753,119-143 1773,1 0-1,0 0 0,-1 1 0,1-1 0,-1 0 0,1 1 1,0-1-1,-1 0 0,1 1 0,0-1 0,0 0 1,-1 1-1,1-1 0,0 1 0,0-1 0,-1 1 1,1-1-1,0 1 0,0-1 0,0 0 0,0 1 0,0-1 1,0 1-1,0-1 0,0 1 0,0-1 0,0 1 1,0-1-1,0 2 0,7-3-307,5-5 99,0-2 0,-1 0-1,12-10 1,7-5-117,109-75 170,167-88-1,-281 172 440,1 1 0,1 1 0,39-11-1,-63 22-194,0 0 0,0 0 0,0 0 0,0 1 0,0-1 0,1 1 0,-1 0 0,0 0 0,0 0-1,0 0 1,0 1 0,0-1 0,0 1 0,0 0 0,0 0 0,5 2 0,-7-2-20,0 0 1,0-1 0,0 1-1,0 0 1,0 0-1,0 0 1,0 1-1,-1-1 1,1 0-1,0 0 1,-1 0-1,1 0 1,-1 1-1,1-1 1,-1 0-1,1 3 1,-1-1 22,0 1 1,0 0-1,0 0 1,0 0-1,-1-1 1,1 1-1,-3 7 1,-3 10 148,-2 0 1,0-1 0,-15 25-1,-40 61 276,39-67-372,-42 66-75,-4 7-671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6T18:29:23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30 349 1736 0 0,'0'0'4099'0'0,"-17"2"-562"0"0,12-1-4529 0 0,0 54 778 0 0,3-9 267 0 0,2-46-88 0 0,2 0-165 0 0,0-1 186 0 0,1 1-1 0 0,-1-1 0 0 0,0 0 0 0 0,0 0 1 0 0,1 0-1 0 0,-1 0 0 0 0,0 0 0 0 0,0-1 1 0 0,0 1-1 0 0,0 0 0 0 0,-1-1 0 0 0,4-3 1 0 0,24-26 86 0 0,-23 23-63 0 0,23-29 69 0 0,11-11 154 0 0,-40 48 607 0 0,27-2-1555 0 0,-24 2 712 0 0,0 0 0 0 0,0 1 0 0 0,0-1-1 0 0,0 1 1 0 0,1-1 0 0 0,-1 1 0 0 0,0 0 0 0 0,0 0 0 0 0,3 2-1 0 0,2 0-4 0 0,0-1-19 0 0,-1 4-5 0 0,-3-4 35 0 0,1 2 6 0 0,1-1 0 0 0,-1 0 0 0 0,1 0 0 0 0,0-1 0 0 0,8 3-1 0 0,-13-5 23 0 0,0 0-14 0 0,0 0 1 0 0,-1 0-1 0 0,1 0 1 0 0,0 0-1 0 0,0 0 1 0 0,-1 0-1 0 0,1 0 1 0 0,0-1-1 0 0,0 1 1 0 0,-1 0-1 0 0,1-1 1 0 0,0 1-1 0 0,-1 0 1 0 0,1-1-1 0 0,0 1 1 0 0,-1-1-1 0 0,1 1 1 0 0,-1-1-1 0 0,1 1 1 0 0,-1-1-1 0 0,1 0 1 0 0,-1 1-1 0 0,1-2 1 0 0,6-9-3 0 0,0-1 0 0 0,-2 0-1 0 0,1 0 1 0 0,5-21 0 0 0,-4 15-6 0 0,0-1-1 0 0,1 1 1 0 0,1 0-1 0 0,1 0 1 0 0,18-24 0 0 0,-27 40-17 0 0,0 0-1 0 0,0 0 1 0 0,1 1 0 0 0,-1-1 0 0 0,0 0 0 0 0,1 1 0 0 0,0-1 0 0 0,-1 1 0 0 0,1-1 0 0 0,0 1 0 0 0,0 0 0 0 0,-1 0 0 0 0,1 0 0 0 0,0 0 0 0 0,0 0 0 0 0,0 0 0 0 0,4-1 0 0 0,-5 3-10 0 0,1-1 1 0 0,-1 0-1 0 0,0 0 0 0 0,1 1 1 0 0,-1-1-1 0 0,0 1 0 0 0,1-1 1 0 0,-1 1-1 0 0,0-1 0 0 0,0 1 1 0 0,0 0-1 0 0,0 0 0 0 0,0 0 1 0 0,0-1-1 0 0,0 1 0 0 0,0 0 0 0 0,0 0 1 0 0,0 0-1 0 0,0 0 0 0 0,0 1 1 0 0,-1-1-1 0 0,1 0 0 0 0,0 0 1 0 0,-1 0-1 0 0,1 1 0 0 0,-1-1 1 0 0,1 3-1 0 0,5 14 62 0 0,-1 1 1 0 0,-1 0-1 0 0,0 1 0 0 0,-2-1 0 0 0,0 0 1 0 0,-1 25 1039 0 0,0-47-827 0 0,22-58 754 0 0,39-87-636 0 0,-60 145-380 0 0,0-1 0 0 0,1 1 0 0 0,-1 0 0 0 0,1 0 0 0 0,-1 0-1 0 0,1 0 1 0 0,0 0 0 0 0,0 1 0 0 0,0-1 0 0 0,1 1 0 0 0,-1 0 0 0 0,7-3-1 0 0,-10 4-37 0 0,24 22 114 0 0,-23-20 36 0 0,-1 0-90 0 0,0-1 0 0 0,1 0 0 0 0,-1 0 0 0 0,1 1 0 0 0,-1-1 0 0 0,1 0 0 0 0,-1 0 0 0 0,1 1 0 0 0,-1-1 0 0 0,1 0 0 0 0,-1 0 0 0 0,1 0 0 0 0,0 0 0 0 0,-1 0 0 0 0,1 0 0 0 0,-1 0 0 0 0,1 0 0 0 0,-1 0 0 0 0,1 0 0 0 0,-1 0 0 0 0,1 0 0 0 0,-1-1 0 0 0,1 1 0 0 0,-1 0 0 0 0,1 0 0 0 0,-1 0 0 0 0,1-1 0 0 0,0 1 0 0 0,25-8 27 0 0,-25 8-39 0 0,1-1 0 0 0,-1 0 0 0 0,0 1 1 0 0,0-1-1 0 0,0 0 0 0 0,0 0 0 0 0,0 0 0 0 0,-1 0 0 0 0,1 0 0 0 0,0 0 0 0 0,0 0 0 0 0,-1 0 0 0 0,1 0 0 0 0,0 0 0 0 0,-1-1 1 0 0,1 1-1 0 0,-1 0 0 0 0,0 0 0 0 0,1-3 0 0 0,-1 3-2 0 0,1-1-1 0 0,-1 1 1 0 0,1 0-1 0 0,-1-1 1 0 0,1 1-1 0 0,-1 0 1 0 0,1 0 0 0 0,0-1-1 0 0,0 1 1 0 0,0 0-1 0 0,-1 0 1 0 0,1 0 0 0 0,2-1-1 0 0,1 0-20 0 0,0 0 0 0 0,0 1-1 0 0,0 0 1 0 0,0 0-1 0 0,0 0 1 0 0,0 1 0 0 0,0-1-1 0 0,0 1 1 0 0,1 0 0 0 0,-1 0-1 0 0,8 2 1 0 0,-8 0-29 0 0,0 0 0 0 0,1 1 0 0 0,-1-1 1 0 0,0 1-1 0 0,0 0 0 0 0,-1 1 0 0 0,1-1 0 0 0,-1 1 0 0 0,1-1 0 0 0,-1 1 0 0 0,0 0 1 0 0,4 9-1 0 0,4 2 1 0 0,-3-2 28 0 0,-7-11 22 0 0,0 0 1 0 0,0 0 0 0 0,0-1-1 0 0,0 1 1 0 0,0-1-1 0 0,0 1 1 0 0,0-1-1 0 0,1 1 1 0 0,-1-1 0 0 0,1 0-1 0 0,2 3 1 0 0,-3-3-9 0 0,1 0 1 0 0,-1 0-1 0 0,1-1 1 0 0,-1 1-1 0 0,1 0 1 0 0,-1 0 0 0 0,1-1-1 0 0,0 1 1 0 0,-1-1-1 0 0,1 0 1 0 0,0 1-1 0 0,0-1 1 0 0,-1 0-1 0 0,1 0 1 0 0,0 0-1 0 0,3 0 1 0 0,-3-1-85 0 0,1 0 0 0 0,-1-1 0 0 0,0 1-1 0 0,1 0 1 0 0,-1-1 0 0 0,0 1 0 0 0,0-1 0 0 0,0 0 0 0 0,0 0 0 0 0,3-3-1 0 0,9-9-516 0 0,1 0-213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0T15:56:19.1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0 128,'1'-1,"-1"-1,1 1,0 0,-1 0,1 0,0 0,0 0,0 0,0 0,0 0,0 0,0 0,0 0,0 0,0 1,0-1,1 1,-1-1,0 1,0-1,1 1,1-1,38-10,-31 8,71-17,2 3,0 4,1 4,116 1,665 8,-817-2,51-9,44-3,694 15,-781 2,-1 3,78 16,-52-7,-40-10,0-3,63-2,-42-2,-56 3,0-1,0 1,0 0,0 1,0 0,0 0,-1 0,1 0,-1 1,1 0,-1 0,0 1,0-1,-1 1,1 0,-1 1,1-1,-1 1,-1 0,1-1,-1 2,4 6,8 15,-2 1,0 0,9 37,-8-25,-7-22,-1 0,0 0,4 32,-9-45,-1 0,1 1,-1-1,-1 0,1 0,-1 1,0-1,0 0,0 0,-1 0,1 0,-1 0,0 0,-1-1,1 1,-1-1,-7 9,1-4,0 0,0 0,-2-1,1 0,-1-1,0 0,0-1,-1 0,-17 6,-2-2,-1-2,-52 7,-16 6,64-12,-73 8,-205-15,157-4,141 1,0-2,0 1,1-2,-1 0,1-1,0-1,0 0,-20-11,15 6,-1 2,0 1,-32-9,23 12,-57-1,64 5,0 0,0-2,0 0,-39-12,39 9,1 1,-2 0,1 2,-43-2,20 3,19-2,-51-12,-2-2,-73-6,66 8,-143-6,176 18,-94-17,95 11,-96-5,68 13,-223 6,296-3,1 0,0 0,-1 1,1 0,0 1,0 0,0 0,1 0,-1 1,1 0,-9 7,14-10,1 0,-1 0,1-1,-1 1,1 0,0 0,0 0,-1-1,1 1,0 0,0 0,0 0,0 0,0 0,0-1,0 1,0 0,0 0,0 0,1 0,-1 0,0-1,1 1,-1 0,0 0,1-1,-1 1,1 0,-1 0,1-1,-1 1,1 0,0-1,-1 1,1-1,0 1,0-1,-1 1,1-1,0 0,0 1,0-1,1 1,39 18,15-3,1-2,1-3,115 7,286-13,-238-8,-167 6,-1 2,55 12,-49-6,75 4,-110-15,-1 2,1 1,-1 1,37 11,-37-7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24.8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4089 0 0,'0'0'3709'0'0,"5"4"-3056"0"0,0 5-488 0 0,0 1-1 0 0,-1-1 1 0 0,0 1 0 0 0,-1 0-1 0 0,0 0 1 0 0,-1 0 0 0 0,0 0-1 0 0,1 17 1 0 0,1 92 1630 0 0,-4-103-1552 0 0,-8 290 1253 0 0,10-294-1742 0 0,0 13-1622 0 0,-2-24 1721 0 0,1-1 0 0 0,-1 1 0 0 0,0-1 0 0 0,0 0-1 0 0,0 1 1 0 0,0-1 0 0 0,0 1 0 0 0,0-1 0 0 0,0 0 0 0 0,0 1-1 0 0,0-1 1 0 0,0 0 0 0 0,0 1 0 0 0,0-1 0 0 0,0 1 0 0 0,0-1 0 0 0,-1 0-1 0 0,1 1 1 0 0,0-1 0 0 0,0 0 0 0 0,0 1 0 0 0,0-1 0 0 0,-1 0-1 0 0,1 1 1 0 0,0-1 0 0 0,0 0 0 0 0,-1 1 0 0 0,1-1 0 0 0,0 0-1 0 0,-1 0 1 0 0,1 1 0 0 0,0-1 0 0 0,-1 0 0 0 0,1 0 0 0 0,0 0 0 0 0,-1 1-1 0 0,1-1 1 0 0,-5-2-2477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6T18:12:28.4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19 9130 0 0,'0'0'21'0'0,"-1"0"0"0"0,0 0 1 0 0,1 1-1 0 0,-1-1 0 0 0,1 0 1 0 0,-1 0-1 0 0,1 0 0 0 0,-1 1 0 0 0,1-1 1 0 0,-1 0-1 0 0,0 1 0 0 0,1-1 0 0 0,-1 0 1 0 0,1 1-1 0 0,0-1 0 0 0,-1 0 1 0 0,1 1-1 0 0,-1-1 0 0 0,1 1 0 0 0,0-1 1 0 0,-1 1-1 0 0,1-1 0 0 0,0 1 0 0 0,-1-1 1 0 0,1 1-1 0 0,0 0 0 0 0,0-1 1 0 0,0 1-1 0 0,0-1 0 0 0,-1 1 0 0 0,1 0 1 0 0,0-1-1 0 0,0 1 0 0 0,0-1 0 0 0,0 2 1 0 0,3 27 423 0 0,-2-18-246 0 0,38 449 1705 0 0,41 398 342 0 0,-64-708-1909 0 0,80 563 995 0 0,-64-548-1077 0 0,8-1 0 0 0,75 199 0 0 0,-93-305-217 0 0,91 216 189 0 0,-93-233-258 0 0,2-1 0 0 0,1-1 0 0 0,3-1 0 0 0,41 49 0 0 0,-60-79-55 0 0,0-1-1 0 0,0 0 0 0 0,1-1 0 0 0,0 1 0 0 0,11 6 0 0 0,-18-12 35 0 0,1 0-1 0 0,0 0 1 0 0,0 0-1 0 0,0 0 1 0 0,0 0-1 0 0,0 0 1 0 0,0 0-1 0 0,1-1 1 0 0,-1 1-1 0 0,0-1 1 0 0,0 0-1 0 0,0 1 1 0 0,1-1-1 0 0,-1 0 1 0 0,0 0-1 0 0,0-1 1 0 0,0 1-1 0 0,1 0 1 0 0,-1-1-1 0 0,0 1 1 0 0,0-1-1 0 0,0 0 1 0 0,0 0-1 0 0,0 1 1 0 0,0-1-1 0 0,0-1 1 0 0,0 1-1 0 0,0 0 1 0 0,0 0-1 0 0,1-2 1 0 0,5-7-124 0 0,0 1-1 0 0,-1-1 1 0 0,0 0 0 0 0,-1-1-1 0 0,0 0 1 0 0,0 0 0 0 0,-1 0-1 0 0,5-17 1 0 0,0-9 34 0 0,9-53 0 0 0,24-298 439 0 0,-31-6-55 0 0,-8 216-218 0 0,8-708-387 0 0,-26 354 453 0 0,-8 179 367 0 0,9 211-146 0 0,0 21 702 0 0,5-178 0 0 0,14 262 988 0 0,-2 39-2130 0 0,-2 0 93 0 0,1 1 1 0 0,-1-1 0 0 0,1 1 0 0 0,-1-1 0 0 0,0 1 0 0 0,0 0 0 0 0,0 0 0 0 0,-1 0 0 0 0,1 1 0 0 0,0-1 0 0 0,-1 0 0 0 0,1 6 0 0 0,13 50-103 0 0,-10-33 221 0 0,121 753 1973 0 0,-71-387-1634 0 0,76 328 127 0 0,55-14 78 0 0,-29-283-783 0 0,-74-250-4458 0 0,-69-150 3020 0 0,-13-21 583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25.2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0 1440 0 0,'0'0'1730'0'0,"-1"16"2579"0"0,-2 21-3318 0 0,1 0 1 0 0,4 38-1 0 0,2 70 122 0 0,-4-87-915 0 0,3 0 0 0 0,10 66 0 0 0,-13-123-295 0 0,0 1 20 0 0,1 0 0 0 0,-1 0 0 0 0,0 0 0 0 0,1 0-1 0 0,-1-1 1 0 0,1 1 0 0 0,0 0 0 0 0,-1 0 0 0 0,1 0 0 0 0,0 0-1 0 0,0-1 1 0 0,0 1 0 0 0,1 0 0 0 0,-1-1 0 0 0,0 1 0 0 0,1-1-1 0 0,1 2 1 0 0,6 3 21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26.51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134 25 400 0 0,'0'0'5399'0'0,"-7"-1"-1278"0"0,-10-1-2845 0 0,14 2-1235 0 0,-3 4 14 0 0,-6 4-10 0 0,-30 21 11 0 0,40-28-47 0 0,1 0-1 0 0,-1 1 1 0 0,0-1 0 0 0,1 1-1 0 0,-1 0 1 0 0,1-1 0 0 0,0 1 0 0 0,-1 0-1 0 0,1 0 1 0 0,0-1 0 0 0,0 1-1 0 0,0 0 1 0 0,1 0 0 0 0,-1 0-1 0 0,0 0 1 0 0,1 1 0 0 0,-1 2-1 0 0,-3 8 55 0 0,0-1-19 0 0,-1 1 0 0 0,2-1 1 0 0,0 1-1 0 0,0 1 0 0 0,-1 22 0 0 0,5 66-371 0 0,-1-100 321 0 0,0 6-63 0 0,1 1 1 0 0,1-1-1 0 0,-1 0 0 0 0,1 1 1 0 0,1-1-1 0 0,-1 0 1 0 0,2 0-1 0 0,-1 0 1 0 0,1-1-1 0 0,0 1 0 0 0,0-1 1 0 0,1 0-1 0 0,9 10 1 0 0,-11-13-25 0 0,0-1 1 0 0,0-1 0 0 0,0 1-1 0 0,0 0 1 0 0,1-1 0 0 0,-1 1 0 0 0,1-1-1 0 0,0 0 1 0 0,-1 0 0 0 0,1-1-1 0 0,0 1 1 0 0,0-1 0 0 0,0 0-1 0 0,0 0 1 0 0,1 0 0 0 0,-1 0 0 0 0,0-1-1 0 0,0 0 1 0 0,0 0 0 0 0,1 0-1 0 0,-1 0 1 0 0,0-1 0 0 0,0 1 0 0 0,0-1-1 0 0,0 0 1 0 0,1 0 0 0 0,-2-1-1 0 0,9-3 1 0 0,-1-1-97 0 0,1-1 0 0 0,-1 0 0 0 0,-1-1 0 0 0,1 0 1 0 0,-1-1-1 0 0,-1 0 0 0 0,1 0 0 0 0,-2-1 0 0 0,15-21 0 0 0,-13 15 135 0 0,0 0-1 0 0,-1-1 1 0 0,-1 0-1 0 0,0 0 1 0 0,-1-1 0 0 0,5-23-1 0 0,-10 31 136 0 0,0 0-1 0 0,-1 1 1 0 0,0-1-1 0 0,-1 0 1 0 0,0 0-1 0 0,-1 0 1 0 0,0 1 0 0 0,0-1-1 0 0,-5-17 1 0 0,4 21 91 0 0,0 0 0 0 0,0 0 0 0 0,-1 0 0 0 0,0 0 0 0 0,0 0 0 0 0,0 1 1 0 0,-1-1-1 0 0,0 1 0 0 0,0 0 0 0 0,0 0 0 0 0,-1 0 0 0 0,1 1 0 0 0,-1 0 0 0 0,0 0 1 0 0,-10-6-1 0 0,13 9-167 0 0,1 0-1 0 0,0 0 1 0 0,0 0 0 0 0,-1 1 0 0 0,1-1 0 0 0,-1 1 0 0 0,1-1 0 0 0,-1 1 0 0 0,1-1 0 0 0,-1 1 0 0 0,1 0-1 0 0,-1 0 1 0 0,1 0 0 0 0,-1 0 0 0 0,1 0 0 0 0,-1 0 0 0 0,1 0 0 0 0,-1 0 0 0 0,1 1 0 0 0,-1-1-1 0 0,1 0 1 0 0,-1 1 0 0 0,-1 1 0 0 0,1-1-270 0 0,1 0-1 0 0,-1 1 1 0 0,1-1 0 0 0,-1 1-1 0 0,1 0 1 0 0,-1 0-1 0 0,1-1 1 0 0,0 1 0 0 0,0 0-1 0 0,0 0 1 0 0,0 0-1 0 0,1 0 1 0 0,-1 0 0 0 0,0 0-1 0 0,0 5 1 0 0,0 2-1114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26.9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207 0 5673 0 0,'0'0'7658'0'0,"-14"2"-4004"0"0,7 2-3591 0 0,0-1 0 0 0,-1 0 0 0 0,-14 4 0 0 0,9-3-26 0 0,11-4-29 0 0,0 0 0 0 0,0 1 0 0 0,0-1 0 0 0,0 1 0 0 0,0 0-1 0 0,1 0 1 0 0,-1 0 0 0 0,0 0 0 0 0,0 0 0 0 0,1 0 0 0 0,-1 0 0 0 0,1 0-1 0 0,-1 1 1 0 0,1-1 0 0 0,-1 1 0 0 0,1-1 0 0 0,0 1 0 0 0,-2 2-1 0 0,-4 6 38 0 0,-9 15-147 0 0,2 1 1 0 0,0 1 0 0 0,1 0-1 0 0,2 1 1 0 0,-9 30 0 0 0,18-50 24 0 0,1-1 1 0 0,-1 1-1 0 0,1 0 0 0 0,0 0 1 0 0,1-1-1 0 0,0 1 1 0 0,0 0-1 0 0,1 0 1 0 0,0 0-1 0 0,0-1 1 0 0,1 1-1 0 0,0-1 1 0 0,0 1-1 0 0,1-1 1 0 0,0 1-1 0 0,0-1 0 0 0,7 10 1 0 0,-7-11-54 0 0,1-1 1 0 0,-1 0-1 0 0,1 0 0 0 0,1 0 0 0 0,-1 0 1 0 0,1-1-1 0 0,0 0 0 0 0,0 0 0 0 0,0 0 1 0 0,0-1-1 0 0,1 1 0 0 0,-1-1 1 0 0,1 0-1 0 0,0-1 0 0 0,0 1 0 0 0,0-1 1 0 0,0-1-1 0 0,1 1 0 0 0,-1-1 0 0 0,0 0 1 0 0,11 0-1 0 0,-12-1 31 0 0,-1 0-1 0 0,1 0 1 0 0,0-1-1 0 0,0 1 1 0 0,-1-1-1 0 0,1-1 1 0 0,0 1-1 0 0,-1-1 1 0 0,1 1-1 0 0,-1-1 1 0 0,0 0-1 0 0,1-1 1 0 0,-1 1-1 0 0,0-1 1 0 0,6-5-1 0 0,-6 3-6 0 0,1 0 0 0 0,-1 0 0 0 0,0-1 0 0 0,0 1 0 0 0,-1-1-1 0 0,1 0 1 0 0,-1 0 0 0 0,-1 0 0 0 0,1-1 0 0 0,2-10 0 0 0,-1 2 30 0 0,-2 1-1 0 0,1 0 1 0 0,-2 0 0 0 0,0-1 0 0 0,-2-28 0 0 0,1 34-57 0 0,-2-1-1 0 0,1 0 1 0 0,-1 1 0 0 0,-1-1-1 0 0,0 1 1 0 0,0 0 0 0 0,0 0 0 0 0,-1 0-1 0 0,-10-15 1 0 0,13 23-19 0 0,0-1 1 0 0,0 1-1 0 0,1 0 1 0 0,-1 0-1 0 0,0 0 0 0 0,0 0 1 0 0,0 0-1 0 0,0 0 1 0 0,-1 0-1 0 0,1 0 0 0 0,0 0 1 0 0,0 1-1 0 0,-1-1 1 0 0,1 0-1 0 0,0 1 0 0 0,-1-1 1 0 0,1 1-1 0 0,-2-1 0 0 0,-9-1-1221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27.3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235 0 3393 0 0,'0'0'8574'0'0,"-12"6"-4190"0"0,10-3-4338 0 0,0-1 0 0 0,-1 0 0 0 0,0 1 0 0 0,1-1 0 0 0,-1-1-1 0 0,0 1 1 0 0,0 0 0 0 0,-6 2 0 0 0,6-3-22 0 0,-1 1 0 0 0,1 0-1 0 0,-1 0 1 0 0,1 0 0 0 0,0 0 0 0 0,0 1 0 0 0,0-1-1 0 0,-5 6 1 0 0,-10 10 61 0 0,2 2 0 0 0,0 0-1 0 0,0 1 1 0 0,2 1 0 0 0,1 0-1 0 0,-12 27 1 0 0,17-32-154 0 0,2 1-1 0 0,-1-1 1 0 0,2 1 0 0 0,0 0 0 0 0,2 0-1 0 0,0 1 1 0 0,1-1 0 0 0,0 1 0 0 0,2 24-1 0 0,0-38-27 0 0,1 1-1 0 0,0-1 1 0 0,0 1-1 0 0,1-1 0 0 0,-1 0 1 0 0,1 1-1 0 0,0-1 1 0 0,0 0-1 0 0,1 0 1 0 0,-1 0-1 0 0,1-1 0 0 0,0 1 1 0 0,1-1-1 0 0,-1 1 1 0 0,1-1-1 0 0,0 0 1 0 0,0-1-1 0 0,0 1 0 0 0,0-1 1 0 0,1 1-1 0 0,7 3 1 0 0,-6-4-86 0 0,0-1 1 0 0,0 1 0 0 0,0-1 0 0 0,1 0 0 0 0,-1-1-1 0 0,1 0 1 0 0,-1 0 0 0 0,1 0 0 0 0,-1-1 0 0 0,1 0-1 0 0,-1 0 1 0 0,1 0 0 0 0,0-1 0 0 0,-1 0-1 0 0,0-1 1 0 0,1 1 0 0 0,11-5 0 0 0,-5 0 45 0 0,-1-1 1 0 0,1 0 0 0 0,-2 0-1 0 0,1-1 1 0 0,-1-1-1 0 0,0 0 1 0 0,0 0 0 0 0,-1-1-1 0 0,0 0 1 0 0,-1-1-1 0 0,-1 0 1 0 0,1-1 0 0 0,-2 0-1 0 0,12-22 1 0 0,-16 27 265 0 0,1-1-1 0 0,-1 1 1 0 0,-1-1 0 0 0,1 0-1 0 0,-1 0 1 0 0,0-1 0 0 0,-1 1-1 0 0,0 0 1 0 0,-1 0 0 0 0,1-1-1 0 0,-1 1 1 0 0,-1 0 0 0 0,0-1-1 0 0,0 1 1 0 0,-1 0 0 0 0,1 0-1 0 0,-2 0 1 0 0,1 0 0 0 0,-1 0-1 0 0,-1 0 1 0 0,1 1 0 0 0,-1 0-1 0 0,-1-1 1 0 0,1 1 0 0 0,-1 1-1 0 0,-7-8 1 0 0,7 8-94 0 0,-1 0 0 0 0,-1 1 0 0 0,1 0 0 0 0,-1 0-1 0 0,-11-6 1 0 0,11 7-426 0 0,-1 1 0 0 0,0-1-1 0 0,0 1 1 0 0,0 1-1 0 0,0 0 1 0 0,0 0 0 0 0,-1 0-1 0 0,1 1 1 0 0,-10 0-1 0 0,1 1 243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35.2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5089 0 0,'0'0'4132'0'0,"2"5"-4592"0"0,4 10 322 0 0,0 1 1 0 0,-2 0-1 0 0,0 0 1 0 0,-1 0-1 0 0,0 1 1 0 0,-1 22-1 0 0,-3 110 719 0 0,0-126-477 0 0,0 12 95 0 0,-4 52 458 0 0,3-81-801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35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0 206 5145 0 0,'1'-26'3459'0'0,"1"4"-3330"0"0,-1 8 197 0 0,0 6-209 0 0,1 1 0 0 0,0-1 0 0 0,0 1 1 0 0,1-1-1 0 0,0 1 0 0 0,0 0 0 0 0,1 0 0 0 0,-1 0 0 0 0,2 1 0 0 0,-1-1 0 0 0,1 1 0 0 0,0 0 0 0 0,0 0 0 0 0,0 1 0 0 0,1 0 0 0 0,0-1 0 0 0,6-3 0 0 0,-8 7-110 0 0,-1-1 0 0 0,0 1 0 0 0,0 0-1 0 0,1 0 1 0 0,-1 0 0 0 0,1 0 0 0 0,0 1-1 0 0,-1 0 1 0 0,1-1 0 0 0,0 1-1 0 0,0 1 1 0 0,0-1 0 0 0,0 0 0 0 0,0 1-1 0 0,0 0 1 0 0,0 0 0 0 0,-1 0 0 0 0,7 1-1 0 0,-7 0-48 0 0,0 0-1 0 0,0 0 0 0 0,0 0 1 0 0,0 1-1 0 0,0-1 0 0 0,0 1 1 0 0,0 0-1 0 0,-1 0 0 0 0,1-1 1 0 0,-1 2-1 0 0,1-1 0 0 0,-1 0 1 0 0,0 0-1 0 0,0 1 0 0 0,0-1 1 0 0,0 1-1 0 0,0 0 0 0 0,0 0 1 0 0,-1 0-1 0 0,1 0 0 0 0,-1 0 1 0 0,1 4-1 0 0,0 0 67 0 0,0-1 1 0 0,-1 1 0 0 0,0 0-1 0 0,0 0 1 0 0,0-1-1 0 0,-1 1 1 0 0,0 0-1 0 0,-1 0 1 0 0,0 0 0 0 0,0-1-1 0 0,0 1 1 0 0,-1 0-1 0 0,0-1 1 0 0,0 1-1 0 0,0-1 1 0 0,-1 0 0 0 0,-5 9-1 0 0,-4 5 204 0 0,-2 0 0 0 0,-1 0 1 0 0,-25 26-1 0 0,34-40-125 0 0,-1-1 1 0 0,1 0 0 0 0,-1 0-1 0 0,0 0 1 0 0,0-1 0 0 0,-14 6-1 0 0,20-10-83 0 0,9 0-4095 0 0,-4 0 4011 0 0,0 0-1 0 0,0-1 1 0 0,0 2-1 0 0,0-1 1 0 0,0 0-1 0 0,0 1 1 0 0,0 0-1 0 0,-1 0 1 0 0,1 0-1 0 0,0 0 1 0 0,0 1-1 0 0,-1-1 1 0 0,1 1-1 0 0,-1 0 1 0 0,1 0-1 0 0,4 4 1 0 0,42 31 294 0 0,76 42 0 0 0,-123-77-81 0 0,1 0 1 0 0,0 0-1 0 0,0-1 1 0 0,0 1 0 0 0,0-1-1 0 0,0 0 1 0 0,0 0-1 0 0,0-1 1 0 0,0 1 0 0 0,8 0-1 0 0,-10-2-35 0 0,0 1 0 0 0,1 0 0 0 0,-1-1 0 0 0,0 1 0 0 0,0-1 1 0 0,1 0-1 0 0,-1 0 0 0 0,0 0 0 0 0,0 0 0 0 0,0 0 0 0 0,0 0 0 0 0,0-1 0 0 0,0 1 0 0 0,0-1 0 0 0,0 1 0 0 0,-1-1 0 0 0,1 1 0 0 0,-1-1 0 0 0,1 0 0 0 0,0-2 1 0 0,8-9 209 0 0,-2-1 0 0 0,0 0 0 0 0,-1 0 0 0 0,9-25 1 0 0,-14 33-119 0 0,-1 1 1 0 0,0-1 0 0 0,1 0 0 0 0,-2 1-1 0 0,1-1 1 0 0,-1 0 0 0 0,0 0 0 0 0,0 1-1 0 0,-1-1 1 0 0,1 0 0 0 0,-1 0 0 0 0,-1 1-1 0 0,1-1 1 0 0,-1 1 0 0 0,-4-11 0 0 0,5 15 277 0 0,-6 5-3567 0 0,-4 17 1813 0 0,-6 26 924 0 0,15-42 283 0 0,1 0 0 0 0,0 0 0 0 0,1 0 0 0 0,-1 0 0 0 0,1 0 0 0 0,0 0 0 0 0,0 1 0 0 0,1-1 0 0 0,-1 0 0 0 0,1 0 0 0 0,0 0 0 0 0,1 0 0 0 0,-1 0-1 0 0,1 0 1 0 0,0 0 0 0 0,0-1 0 0 0,0 1 0 0 0,1 0 0 0 0,0-1 0 0 0,5 7 0 0 0,2 3-748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36.2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0 2625 0 0,'0'21'302'0'0,"1"24"-410"0"0,0 88 1187 0 0,-15 164 920 0 0,20-267-1267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36.7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1 152 2793 0 0,'0'-4'4424'0'0,"0"-6"-2206"0"0,-1 7-2149 0 0,1-1 1 0 0,1 0-1 0 0,-1 1 0 0 0,0-1 0 0 0,1 0 0 0 0,0 1 0 0 0,0-1 0 0 0,2-3 0 0 0,-2 4 7 0 0,0-1 0 0 0,0 1 0 0 0,0-1-1 0 0,-1 1 1 0 0,1-1 0 0 0,-1 0 0 0 0,1 1 0 0 0,-1-5 0 0 0,0 7-75 0 0,0 0 0 0 0,1 0 0 0 0,-1 0 0 0 0,0 0 0 0 0,1 0 0 0 0,-1 0 0 0 0,1 1 1 0 0,0-1-1 0 0,-1 0 0 0 0,1 0 0 0 0,0 0 0 0 0,0 1 0 0 0,-1-1 0 0 0,1 0 0 0 0,0 1 0 0 0,0-1 1 0 0,0 0-1 0 0,0 1 0 0 0,1-1 0 0 0,7-6-73 0 0,34-24-65 0 0,-40 29 96 0 0,0 0 1 0 0,0 1-1 0 0,1-1 1 0 0,-1 1-1 0 0,1 0 1 0 0,-1 0-1 0 0,1 1 1 0 0,-1-1-1 0 0,1 1 1 0 0,-1-1-1 0 0,1 1 1 0 0,0 0-1 0 0,-1 0 1 0 0,1 1-1 0 0,-1-1 1 0 0,1 1-1 0 0,0 0 1 0 0,-1 0-1 0 0,0 0 1 0 0,1 0-1 0 0,-1 1 1 0 0,5 2-1 0 0,-6-3 13 0 0,1 0 1 0 0,1 1 1 0 0,0 0-1 0 0,0 0 0 0 0,0 1 1 0 0,-1-1-1 0 0,0 1 1 0 0,1 0-1 0 0,-1 0 1 0 0,0 0-1 0 0,0 0 1 0 0,-1 1-1 0 0,1-1 0 0 0,0 1 1 0 0,-1-1-1 0 0,0 1 1 0 0,0 0-1 0 0,0 0 1 0 0,-1 0-1 0 0,1 0 1 0 0,-1 0-1 0 0,0 0 0 0 0,0 1 1 0 0,0 4-1 0 0,0-3 91 0 0,-1 1 0 0 0,0-1 0 0 0,0 1-1 0 0,-1-1 1 0 0,0 1 0 0 0,0-1 0 0 0,0 0-1 0 0,-1 1 1 0 0,0-1 0 0 0,0 0-1 0 0,-1 0 1 0 0,0 0 0 0 0,0 0 0 0 0,-5 8-1 0 0,-1-4-107 0 0,-1 0-1 0 0,0 0 0 0 0,-1-1 0 0 0,0 0 1 0 0,0 0-1 0 0,0-2 0 0 0,-1 1 0 0 0,-16 6 1 0 0,18-8-919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37.1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87 0 5033 0 0,'0'0'918'0'0,"-12"15"2297"0"0,5-7-3200 0 0,-7 8 290 0 0,-20 31 0 0 0,30-41-335 0 0,1 1 0 0 0,1 0 0 0 0,0-1 0 0 0,0 1 0 0 0,0 0 0 0 0,0 0 0 0 0,1 0 0 0 0,1 0 0 0 0,-1 0 0 0 0,1 0 0 0 0,0 0 0 0 0,0 0 0 0 0,1 0-1 0 0,3 14 1 0 0,-3-19 11 0 0,0 1 0 0 0,-1 0 0 0 0,1-1 0 0 0,0 1-1 0 0,0-1 1 0 0,1 1 0 0 0,-1-1 0 0 0,1 1 0 0 0,-1-1 0 0 0,1 0-1 0 0,0 0 1 0 0,-1 0 0 0 0,1 0 0 0 0,0 0 0 0 0,1 0-1 0 0,-1 0 1 0 0,0-1 0 0 0,0 1 0 0 0,1-1 0 0 0,-1 1 0 0 0,1-1-1 0 0,-1 0 1 0 0,1 0 0 0 0,0 0 0 0 0,-1-1 0 0 0,1 1-1 0 0,0-1 1 0 0,-1 1 0 0 0,1-1 0 0 0,0 0 0 0 0,0 0-1 0 0,0 0 1 0 0,-1 0 0 0 0,1 0 0 0 0,0-1 0 0 0,-1 0 0 0 0,1 1-1 0 0,0-1 1 0 0,-1 0 0 0 0,4-1 0 0 0,0-1 178 0 0,0 1 1 0 0,0-1-1 0 0,-1 1 1 0 0,1-1 0 0 0,-1-1-1 0 0,0 1 1 0 0,0-1-1 0 0,0 0 1 0 0,0 0-1 0 0,-1-1 1 0 0,1 1-1 0 0,-1-1 1 0 0,0 0 0 0 0,-1 0-1 0 0,1 0 1 0 0,-1-1-1 0 0,0 1 1 0 0,0-1-1 0 0,-1 0 1 0 0,0 0-1 0 0,0 0 1 0 0,0 0-1 0 0,0 0 1 0 0,-1 0 0 0 0,0 0-1 0 0,-1-1 1 0 0,1 1-1 0 0,-1 0 1 0 0,-1 0-1 0 0,1-1 1 0 0,-1 1-1 0 0,-1-8 1 0 0,1 10-78 0 0,0 0 1 0 0,0 0-1 0 0,-1 0 0 0 0,1 0 1 0 0,-1 1-1 0 0,1-1 0 0 0,-1 0 1 0 0,0 1-1 0 0,-1-1 0 0 0,-4-5 1 0 0,5 7-350 0 0,-1-1 1 0 0,1 1 0 0 0,-1-1 0 0 0,0 1-1 0 0,0 0 1 0 0,0 1 0 0 0,-6-4 0 0 0,3 5-780 0 0,-1 1-261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37.4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3 454 2793 0 0,'0'0'2305'0'0,"0"4"-346"0"0,0 12-3179 0 0,-2 91 1054 0 0,2-70 12360 0 0,2-51-11874 0 0,4-6-476 0 0,1 1-1 0 0,1-1 1 0 0,1 1-1 0 0,21-35 0 0 0,-19 42-320 0 0,0 1 0 0 0,0-1-1 0 0,25-16 1 0 0,-28 21-309 0 0,11-9-1118 0 0</inkml:trace>
  <inkml:trace contextRef="#ctx0" brushRef="#br0" timeOffset="1">605 0 376 0 0,'-10'64'502'0'0,"-2"79"1"0"0,2-8 1699 0 0,4-28-11 0 0,2-24-1045 0 0,4-57-964 0 0,0-21-127 0 0,0 1 0 0 0,0 0 0 0 0,-1 0 0 0 0,1 0 0 0 0,-1 0 0 0 0,-3 9 0 0 0,0-3 52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6T18:12:28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13443 0 0,'0'0'1671'0'0,"0"3"-1516"0"0,1 5-147 0 0,0 0 0 0 0,0 1 0 0 0,1-1 0 0 0,0 0 0 0 0,1 0 1 0 0,4 10-1 0 0,4 14 28 0 0,138 581 2068 0 0,-87-344-1466 0 0,-44-190-241 0 0,-3-14-782 0 0,-7-33-3100 0 0,-35-144-2187 0 0,15 61 4627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37.8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 8 0 0,'12'0'0'0'0,"4"0"0"0"0,-2-4 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38.2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68 2769 0 0,'5'9'2266'0'0,"4"13"-1931"0"0,13 15-210 0 0,-20-34-13 0 0,0 0 0 0 0,0 0 0 0 0,0 0 0 0 0,1-1 1 0 0,0 1-1 0 0,-1-1 0 0 0,1 1 0 0 0,0-1 1 0 0,0 0-1 0 0,0 0 0 0 0,1 0 0 0 0,-1-1 0 0 0,0 1 1 0 0,1-1-1 0 0,-1 0 0 0 0,1 0 0 0 0,-1 0 1 0 0,1 0-1 0 0,0 0 0 0 0,-1-1 0 0 0,1 0 1 0 0,0 0-1 0 0,-1 0 0 0 0,1 0 0 0 0,4-1 0 0 0,-3 0-46 0 0,0 0-1 0 0,0-1 1 0 0,0 1-1 0 0,0-1 0 0 0,-1 0 1 0 0,1 0-1 0 0,-1 0 0 0 0,1-1 1 0 0,-1 0-1 0 0,0 0 0 0 0,8-6 1 0 0,3-6-107 0 0,20-23 0 0 0,-30 32-104 0 0,0-1 0 0 0,0 1 0 0 0,-1-1 0 0 0,0 0 0 0 0,0 0 0 0 0,-1-1 0 0 0,0 1 0 0 0,0-1 0 0 0,-1 0 0 0 0,3-9 0 0 0,-5 15 71 0 0,-11 5 381 0 0,7-3-253 0 0,1 1 0 0 0,0 0 0 0 0,-1 0 0 0 0,1 0 0 0 0,0 0 0 0 0,0 0 0 0 0,0 1 0 0 0,0-1 0 0 0,0 1 0 0 0,0 0 0 0 0,0 0 0 0 0,0 0 0 0 0,1 0 0 0 0,-4 5 0 0 0,-6 5 167 0 0,0 1 1 0 0,1 1-1 0 0,1 0 0 0 0,1 1 0 0 0,0-1 0 0 0,-10 23 0 0 0,17-32-217 0 0,1-1 0 0 0,-1 1 0 0 0,1 0 0 0 0,-1-1 0 0 0,1 1 0 0 0,1 0 0 0 0,-1 0 0 0 0,1 0 0 0 0,0-1 0 0 0,0 1-1 0 0,0 0 1 0 0,0 0 0 0 0,1 0 0 0 0,0 0 0 0 0,0-1 0 0 0,1 1 0 0 0,-1 0 0 0 0,1-1 0 0 0,0 1 0 0 0,0-1 0 0 0,0 0-1 0 0,1 0 1 0 0,-1 0 0 0 0,1 0 0 0 0,0 0 0 0 0,0 0 0 0 0,7 5 0 0 0,-5-4-44 0 0,1-1 1 0 0,0 0-1 0 0,0 0 1 0 0,1-1-1 0 0,-1 1 1 0 0,1-2 0 0 0,-1 1-1 0 0,1 0 1 0 0,0-1-1 0 0,0-1 1 0 0,0 1-1 0 0,0-1 1 0 0,0 0-1 0 0,12 0 1 0 0,5-3-828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38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341 0 1176 0 0,'-3'9'106'0'0,"0"-1"0"0"0,2 1-1 0 0,-1 0 1 0 0,1 0 0 0 0,0 0 0 0 0,1 16-1 0 0,8 56 1593 0 0,-1-23-67 0 0,12 93 1120 0 0,-19-141-2608 0 0,1 0-1 0 0,0 0 1 0 0,0 0-1 0 0,1 0 1 0 0,0 0-1 0 0,8 18 3128 0 0,-30-29-3015 0 0,9-1-335 0 0,-1 0-1 0 0,1 2 1 0 0,-1-1 0 0 0,1 2-1 0 0,-1-1 1 0 0,1 2 0 0 0,-18 3-1 0 0,11 1 157 0 0,1 0 1 0 0,0 1-1 0 0,0 0 0 0 0,1 2 1 0 0,0 0-1 0 0,0 0 0 0 0,1 2 0 0 0,1 0 1 0 0,-1 0-1 0 0,2 2 0 0 0,0 0 1 0 0,0 0-1 0 0,1 1 0 0 0,-15 24 0 0 0,25-36-56 0 0,1 0 0 0 0,-1 1 0 0 0,1-1 0 0 0,0 1 0 0 0,0 0 0 0 0,0-1 0 0 0,0 1 0 0 0,0 0-1 0 0,0 0 1 0 0,1 0 0 0 0,0 0 0 0 0,-1 0 0 0 0,1-1 0 0 0,0 1 0 0 0,0 0 0 0 0,1 0 0 0 0,-1 0-1 0 0,0 0 1 0 0,1 0 0 0 0,0-1 0 0 0,0 1 0 0 0,0 0 0 0 0,0 0 0 0 0,0-1 0 0 0,2 4 0 0 0,0-3-35 0 0,-1 0 1 0 0,1 0-1 0 0,0 0 1 0 0,0 0 0 0 0,0-1-1 0 0,1 1 1 0 0,-1-1 0 0 0,1 0-1 0 0,-1 0 1 0 0,1 0 0 0 0,0 0-1 0 0,0-1 1 0 0,0 1 0 0 0,-1-1-1 0 0,1 0 1 0 0,1 0-1 0 0,3 0 1 0 0,13 1-100 0 0,0 0 0 0 0,0-2 0 0 0,0 0 0 0 0,0-2 0 0 0,26-4 0 0 0,-7-2-832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39.3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193 60 7170 0 0,'-5'-13'5933'0'0,"-7"1"-4660"0"0,8 9-1453 0 0,-1 0 0 0 0,1 0 0 0 0,-1 1 0 0 0,0-1 0 0 0,0 1 0 0 0,-6-1 0 0 0,-31-10-56 0 0,32 10-16 0 0,0 10-541 0 0,2 0 682 0 0,1 0 1 0 0,0 0 0 0 0,0 1 0 0 0,1 0 0 0 0,0 0-1 0 0,0 1 1 0 0,1-1 0 0 0,0 1 0 0 0,0 0-1 0 0,-3 12 1 0 0,7-17 63 0 0,0 1-1 0 0,0-1 0 0 0,0 1 0 0 0,1 0 1 0 0,0-1-1 0 0,0 1 0 0 0,0-1 1 0 0,0 1-1 0 0,1 0 0 0 0,0-1 0 0 0,0 1 1 0 0,0-1-1 0 0,1 0 0 0 0,-1 1 1 0 0,4 5-1 0 0,-4-8 30 0 0,0 0 1 0 0,1 0-1 0 0,-1 0 1 0 0,0 0-1 0 0,1 0 1 0 0,-1 0-1 0 0,1-1 1 0 0,0 1-1 0 0,0 0 1 0 0,-1-1-1 0 0,1 1 1 0 0,0-1-1 0 0,0 0 1 0 0,1 0-1 0 0,-1 0 0 0 0,0 0 1 0 0,0 0-1 0 0,0 0 1 0 0,1-1-1 0 0,-1 1 1 0 0,0-1-1 0 0,1 1 1 0 0,-1-1-1 0 0,0 0 1 0 0,1 0-1 0 0,-1 0 1 0 0,0 0-1 0 0,1 0 1 0 0,-1-1-1 0 0,1 1 1 0 0,3-2-1 0 0,2-1-31 0 0,-1 0 0 0 0,1-1 0 0 0,-1 0 0 0 0,0 0 0 0 0,0-1 0 0 0,0 0 0 0 0,0 0 0 0 0,-1 0 0 0 0,0-1 0 0 0,6-7 0 0 0,1-1-500 0 0,-1-1-1 0 0,-1-1 1 0 0,12-22-1 0 0,-20 30 551 0 0,-3 8-26 0 0,0-1 1 0 0,0 1 0 0 0,0 0 0 0 0,0 0-1 0 0,1-1 1 0 0,-1 1 0 0 0,0 0 0 0 0,0-1-1 0 0,0 1 1 0 0,0 0 0 0 0,0 0-1 0 0,0-1 1 0 0,0 1 0 0 0,1 0 0 0 0,-1 0-1 0 0,0-1 1 0 0,0 1 0 0 0,0 0 0 0 0,1 0-1 0 0,-1 0 1 0 0,0-1 0 0 0,0 1 0 0 0,0 0-1 0 0,1 0 1 0 0,-1 0 0 0 0,0 0-1 0 0,0 0 1 0 0,1-1 0 0 0,-1 1 0 0 0,1 0-1 0 0,19 11-900 0 0,37 26 943 0 0,-46-28 65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39.6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223 0 8186 0 0,'-7'0'965'0'0,"0"1"1"0"0,0-1 0 0 0,0 1-1 0 0,-12 4 1 0 0,12-3-720 0 0,1 1 1 0 0,-1-1-1 0 0,1 1 1 0 0,-7 5-1 0 0,-2 2-321 0 0,2 1 0 0 0,-1 1 0 0 0,-13 14 0 0 0,18-17-23 0 0,1 0 1 0 0,0 1 0 0 0,0 0 0 0 0,1 0 0 0 0,0 1 0 0 0,1 0-1 0 0,-7 17 1 0 0,12-27 64 0 0,1 0 1 0 0,0 1-1 0 0,-1-1 0 0 0,1 0 1 0 0,0 0-1 0 0,0 0 0 0 0,0 0 0 0 0,0 0 1 0 0,0 1-1 0 0,0-1 0 0 0,0 0 1 0 0,1 0-1 0 0,-1 0 0 0 0,0 0 0 0 0,1 0 1 0 0,-1 0-1 0 0,0 0 0 0 0,1 1 0 0 0,0-1 1 0 0,-1 0-1 0 0,1 0 0 0 0,-1-1 1 0 0,1 1-1 0 0,0 0 0 0 0,0 0 0 0 0,0 0 1 0 0,-1 0-1 0 0,1-1 0 0 0,0 1 1 0 0,2 1-1 0 0,2 1-207 0 0,1 0 0 0 0,-1 0 0 0 0,1-1 0 0 0,7 3-1 0 0,-10-4 93 0 0,14 5-575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40.2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7 6753 0 0,'2'-1'5972'0'0,"17"-4"-6172"0"0,-11 5 162 0 0,-1 0 0 0 0,1 1-1 0 0,-1 0 1 0 0,1 0 0 0 0,-1 1 0 0 0,1 0-1 0 0,-1 0 1 0 0,8 4 0 0 0,0 0 14 0 0,-6-4 18 0 0,-1 2-1 0 0,0-1 0 0 0,0 1 0 0 0,-1 1 1 0 0,1-1-1 0 0,-1 1 0 0 0,0 0 1 0 0,11 12-1 0 0,-16-16 25 0 0,0 1 0 0 0,0 0 1 0 0,0 1-1 0 0,-1-1 0 0 0,1 0 1 0 0,-1 0-1 0 0,1 1 0 0 0,-1-1 1 0 0,0 1-1 0 0,0-1 0 0 0,0 1 1 0 0,0-1-1 0 0,-1 1 0 0 0,1 0 1 0 0,-1-1-1 0 0,1 1 0 0 0,-1 0 1 0 0,0-1-1 0 0,0 1 0 0 0,0 0 1 0 0,0 0-1 0 0,-1-1 0 0 0,1 1 1 0 0,-1 0-1 0 0,1-1 0 0 0,-1 1 0 0 0,0-1 1 0 0,0 1-1 0 0,0-1 0 0 0,-1 1 1 0 0,1-1-1 0 0,-3 3 0 0 0,-3 6 287 0 0,-1-1-1 0 0,0 0 0 0 0,-1-1 0 0 0,0 1 1 0 0,-1-2-1 0 0,-18 15 0 0 0,10-11 99 0 0,-29 15 0 0 0,42-24-467 0 0,-1-1 1 0 0,1 0-1 0 0,-1 0 0 0 0,1 0 0 0 0,-1-1 0 0 0,0 1 0 0 0,1-1 1 0 0,-1-1-1 0 0,0 1 0 0 0,-11-1 0 0 0,11-2-1180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40.8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215 0 7570 0 0,'0'0'6774'0'0,"-27"1"-7136"0"0,-15 3 42 0 0,38-3 251 0 0,0 1-1 0 0,0-1 1 0 0,1 1 0 0 0,-1 0 0 0 0,0 0 0 0 0,0 0 0 0 0,1 0 0 0 0,0 1 0 0 0,-1-1 0 0 0,1 1 0 0 0,-5 5 0 0 0,-1 1-41 0 0,-11 7-95 0 0,-23 21 74 0 0,40-34 79 0 0,1-1-1 0 0,-1 1 1 0 0,1 0 0 0 0,0 0 0 0 0,0 0-1 0 0,0 0 1 0 0,0 0 0 0 0,1 0 0 0 0,0 0 0 0 0,-1 1-1 0 0,1-1 1 0 0,-1 6 0 0 0,2-8-12 0 0,0 0 1 0 0,0 0-1 0 0,1 0 0 0 0,-1 0 1 0 0,0 0-1 0 0,1 0 0 0 0,-1 0 1 0 0,1 0-1 0 0,-1 0 0 0 0,1 0 0 0 0,-1 0 1 0 0,1 0-1 0 0,-1-1 0 0 0,1 1 1 0 0,0 0-1 0 0,0 0 0 0 0,0 0 1 0 0,-1-1-1 0 0,1 1 0 0 0,0 0 1 0 0,0-1-1 0 0,0 1 0 0 0,0-1 1 0 0,0 1-1 0 0,0-1 0 0 0,0 0 1 0 0,0 1-1 0 0,0-1 0 0 0,0 0 1 0 0,0 0-1 0 0,2 1 1 0 0,37 4-1252 0 0,-38-5 1238 0 0,101-2-2313 0 0,3 1 749 0 0,-102 1 1597 0 0,-1 0 0 0 0,0 0 1 0 0,0 1-1 0 0,0 0 1 0 0,0-1-1 0 0,0 1 0 0 0,0 0 1 0 0,0 1-1 0 0,0-1 1 0 0,0 0-1 0 0,-1 1 1 0 0,1 0-1 0 0,0-1 0 0 0,-1 1 1 0 0,3 3-1 0 0,-4-4 140 0 0,0 1-1 0 0,0-1 1 0 0,0 1-1 0 0,0-1 1 0 0,0 1 0 0 0,0-1-1 0 0,-1 1 1 0 0,1-1-1 0 0,-1 1 1 0 0,1 0-1 0 0,-1-1 1 0 0,1 1 0 0 0,-1 0-1 0 0,0-1 1 0 0,0 1-1 0 0,0 0 1 0 0,0 0 0 0 0,0-1-1 0 0,-1 1 1 0 0,1 0-1 0 0,0-1 1 0 0,-1 1-1 0 0,1 0 1 0 0,-1-1 0 0 0,1 1-1 0 0,-1-1 1 0 0,0 1-1 0 0,0-1 1 0 0,-1 3-1 0 0,-6 8 1176 0 0,0-1-1 0 0,0 0 0 0 0,-1-1 0 0 0,-11 12 0 0 0,5-9-482 0 0,1-1 0 0 0,-25 15-1 0 0,5-7-602 0 0,-1-2 0 0 0,-49 19 0 0 0,44-23-1329 0 0,28-12-155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42.0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0 608 0 0,'0'0'10613'0'0,"-5"26"-11851"0"0,-8 87-390 0 0,13-101 1635 0 0,0 0 1 0 0,0 1-1 0 0,5 23 0 0 0,-4-31 39 0 0,1 1 0 0 0,-1-1 0 0 0,1 0 0 0 0,0 1 0 0 0,1-1 0 0 0,-1 0 0 0 0,1 0 0 0 0,0-1 0 0 0,0 1 0 0 0,7 8 0 0 0,-9-13-46 0 0,0 1 1 0 0,0-1-1 0 0,-1 1 1 0 0,1-1-1 0 0,0 1 0 0 0,0-1 1 0 0,0 0-1 0 0,0 0 1 0 0,0 1-1 0 0,-1-1 0 0 0,1 0 1 0 0,0 0-1 0 0,0 0 1 0 0,0 0-1 0 0,0 0 0 0 0,0 0 1 0 0,0 0-1 0 0,0 0 1 0 0,-1 0-1 0 0,1-1 0 0 0,0 1 1 0 0,0 0-1 0 0,0 0 1 0 0,0-1-1 0 0,0 1 1 0 0,0-1-1 0 0,25-15-100 0 0,-19 11 80 0 0,4-3-18 0 0,0 0 1 0 0,0-1 0 0 0,-1 0 0 0 0,0-1 0 0 0,14-18 0 0 0,34-59-257 0 0,-26 37 178 0 0,-29 41 180 0 0,1 1 193 0 0,-1 14-1159 0 0,0 14 114 0 0,15 74 206 0 0,-15-83 476 0 0,1 1 0 0 0,0-1 0 0 0,0 1 0 0 0,1-1 0 0 0,12 20 0 0 0,-10-23-702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42.3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0 3377 0 0,'0'0'3242'0'0,"-1"4"641"0"0,-4 14-3688 0 0,-28 44-411 0 0,32-61 199 0 0,0 1-1 0 0,0 0 1 0 0,0 0-1 0 0,0 1 1 0 0,0-1 0 0 0,0 0-1 0 0,0 0 1 0 0,1 0 0 0 0,-1 1-1 0 0,1-1 1 0 0,0 0 0 0 0,0 0-1 0 0,0 4 1 0 0,0-1-39 0 0,-1-1-49 0 0,1-3 45 0 0,0-1 0 0 0,0 1 0 0 0,0-1 0 0 0,0 1 0 0 0,0 0-1 0 0,0-1 1 0 0,0 1 0 0 0,0-1 0 0 0,0 1 0 0 0,0-1 0 0 0,0 1 0 0 0,0-1 0 0 0,0 1-1 0 0,1-1 1 0 0,-1 1 0 0 0,0 0 0 0 0,0-1 0 0 0,1 0 0 0 0,-1 1 0 0 0,0-1-1 0 0,0 1 1 0 0,1-1 0 0 0,-1 1 0 0 0,1-1 0 0 0,-1 0 0 0 0,0 1 0 0 0,1-1 0 0 0,-1 1-1 0 0,1-1 1 0 0,-1 0 0 0 0,1 0 0 0 0,-1 1 0 0 0,1-1 0 0 0,-1 0 0 0 0,1 0-1 0 0,0 1 1 0 0,28 12-582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42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1 585 360 0 0,'0'0'183'0'0,"2"19"-718"0"0,10 19 535 0 0,-11-35 148 0 0,0 0 1 0 0,0 0-1 0 0,0 0 1 0 0,1-1-1 0 0,0 1 1 0 0,-1 0-1 0 0,1-1 1 0 0,0 1-1 0 0,0-1 1 0 0,0 0-1 0 0,1 1 1 0 0,-1-1-1 0 0,0 0 1 0 0,1 0-1 0 0,0-1 1 0 0,-1 1-1 0 0,1 0 1 0 0,0-1-1 0 0,0 0 1 0 0,0 1-1 0 0,0-1 1 0 0,0-1-1 0 0,0 1 1 0 0,0 0-1 0 0,0-1 1 0 0,0 1-1 0 0,0-1 1 0 0,0 0-1 0 0,4 0 1 0 0,4-1 444 0 0,-1 0 1 0 0,0 0-1 0 0,0-1 1 0 0,0 0 0 0 0,0-1-1 0 0,0 0 1 0 0,10-5-1 0 0,-4 0-288 0 0,0-1 0 0 0,0 0 0 0 0,-1-1 0 0 0,-1-1 0 0 0,17-15-1 0 0,-3-2-119 0 0,34-40-1 0 0,-37 36-207 0 0,0-1 0 0 0,-3-1 0 0 0,22-41 0 0 0,-35 56-9 0 0,0-1-1 0 0,-1 0 1 0 0,-1-1 0 0 0,-1 1-1 0 0,-1-1 1 0 0,0 0 0 0 0,1-37-1 0 0,-5 50 41 0 0,-2 0 0 0 0,1-1 0 0 0,-1 1-1 0 0,-1 0 1 0 0,1 0 0 0 0,-6-14 0 0 0,6 18 67 0 0,-1 0-1 0 0,1 1 1 0 0,-1-1 0 0 0,0 1 0 0 0,0-1 0 0 0,0 1 0 0 0,0 0 0 0 0,-1 0 0 0 0,1 0-1 0 0,-1 0 1 0 0,0 0 0 0 0,0 0 0 0 0,0 1 0 0 0,0-1 0 0 0,-7-3 0 0 0,8 5-57 0 0,1 1 0 0 0,-1-1 1 0 0,0 1-1 0 0,0-1 0 0 0,0 1 1 0 0,0-1-1 0 0,1 1 0 0 0,-1 0 1 0 0,0 0-1 0 0,0 0 0 0 0,0 0 1 0 0,0 0-1 0 0,0 1 0 0 0,0-1 1 0 0,0 0-1 0 0,1 1 0 0 0,-1 0 1 0 0,-3 0-1 0 0,2 1-80 0 0,-1 1 0 0 0,1-1 0 0 0,-1 0 0 0 0,1 1-1 0 0,0 0 1 0 0,0-1 0 0 0,0 1 0 0 0,-3 4 0 0 0,-2 4-228 0 0,0 1 0 0 0,1 0-1 0 0,0 0 1 0 0,-5 13 0 0 0,4-4 18 0 0,1 1 0 0 0,1-1 0 0 0,1 1 0 0 0,0 0 0 0 0,2 0 0 0 0,-1 26 0 0 0,3-19 143 0 0,2 0 0 0 0,1 1 0 0 0,1-1 0 0 0,8 36 0 0 0,-7-50 176 0 0,0 0-1 0 0,1-1 0 0 0,1 1 0 0 0,0-1 0 0 0,0-1 0 0 0,2 1 1 0 0,14 19-1 0 0,-17-26-7 0 0,1 0 0 0 0,0 0 0 0 0,0-1 1 0 0,0 0-1 0 0,1 0 0 0 0,0-1 0 0 0,1 0 0 0 0,-1 0 1 0 0,1-1-1 0 0,0 0 0 0 0,0 0 0 0 0,0 0 1 0 0,0-1-1 0 0,13 3 0 0 0,9-2 41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6T18:12:29.3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0 469 15171 0 0,'0'0'1729'0'0,"6"1"-1753"0"0,-2 0 49 0 0,0-1 0 0 0,1 1 1 0 0,-1-1-1 0 0,0 0 0 0 0,1 0 1 0 0,-1-1-1 0 0,1 0 0 0 0,-1 1 1 0 0,0-1-1 0 0,0-1 0 0 0,1 1 1 0 0,-1-1-1 0 0,4-1 0 0 0,13-8 233 0 0,26-15 0 0 0,-19 9-75 0 0,98-58-176 0 0,183-141 1 0 0,-190 120-3605 0 0,-92 77 2029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43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0 816 0 0,'-16'72'496'0'0,"6"-32"-278"0"0,2 2 1 0 0,-5 64-1 0 0,8-2 237 0 0,-1 30 132 0 0,5 5 30 0 0,-4-76 1106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43.4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 9282 0 0,'0'0'824'0'0,"2"0"-992"0"0,0 0-304 0 0,0 0-72 0 0,0 0 96 0 0,38 10 80 0 0,-26-8-80 0 0,6-2 224 0 0,0 0-16 0 0,2 0 63 0 0,6-2 210 0 0,0 0 71 0 0,4 0 24 0 0,0-2-80 0 0,6-4 72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43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295 0 7634 0 0,'-20'7'499'0'0,"-1"0"0"0"0,2 1 0 0 0,0 1 1 0 0,0 1-1 0 0,-23 15 0 0 0,-41 35 12 0 0,18-12-543 0 0,65-48-11 0 0,0 1 0 0 0,-1-1 0 0 0,1 0 1 0 0,-1 0-1 0 0,1 1 0 0 0,-1-1 0 0 0,1 0 1 0 0,0 1-1 0 0,-1-1 0 0 0,1 1 0 0 0,0-1 1 0 0,-1 0-1 0 0,1 1 0 0 0,0-1 0 0 0,0 1 1 0 0,-1-1-1 0 0,1 1 0 0 0,0-1 0 0 0,0 1 1 0 0,0-1-1 0 0,-1 1 0 0 0,1-1 0 0 0,0 1 1 0 0,1 1-63 0 0,-1-1 0 0 0,1 0-1 0 0,-1 0 1 0 0,1 1 0 0 0,0-1 0 0 0,-1 0 0 0 0,1 0 0 0 0,0 0 0 0 0,0 0 0 0 0,0 0 0 0 0,0 0 0 0 0,0 0 0 0 0,0 0 0 0 0,1 1 0 0 0,11 8-85 0 0,1 0 0 0 0,-1-1 0 0 0,22 11 0 0 0,0-3-388 0 0,-1 3 0 0 0,33 24 0 0 0,-60-39 503 0 0,0 0 0 0 0,0 0 1 0 0,-1 1-1 0 0,0 0 0 0 0,0 0 0 0 0,-1 1 0 0 0,1-1 1 0 0,-1 1-1 0 0,-1 0 0 0 0,7 13 0 0 0,-11-19 161 0 0,1 0 1 0 0,-1 1-1 0 0,0-1 0 0 0,0 0 0 0 0,0 1 1 0 0,0-1-1 0 0,-1 0 0 0 0,1 1 0 0 0,0-1 1 0 0,-1 0-1 0 0,1 0 0 0 0,0 1 0 0 0,-1-1 1 0 0,1 0-1 0 0,-1 0 0 0 0,0 0 0 0 0,1 0 1 0 0,-1 0-1 0 0,0 0 0 0 0,0 0 0 0 0,0 0 1 0 0,0 0-1 0 0,0 0 0 0 0,0 0 0 0 0,0 0 1 0 0,-1 0-1 0 0,-33 23 1613 0 0,29-20-1558 0 0,-65 38 535 0 0,38-25-1700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44.80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0 324 1472 0 0,'29'6'69'0'0,"0"-1"0"0"0,0-1-1 0 0,1-2 1 0 0,39-2 0 0 0,119-17 68 0 0,-22 1-344 0 0,604 12-146 0 0,-385 8 204 0 0,407-35 2491 0 0,-708 26-2078 0 0,77-5-6 0 0,457-20-124 0 0,-141 24-367 0 0,149-4 1791 0 0,-2-30 4424 0 0,667-84-4646 0 0,-860 91-1195 0 0,1 26-162 0 0,215 25 139 0 0,-157-26-85 0 0,39-5-63 0 0,-160 10 99 0 0,-21-2-35 0 0,-2 30-38 0 0,-260-14 15 0 0,46 6 45 0 0,17-4-84 0 0,-62-8-17 0 0,78 7-1714 0 0,-143-12 757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45.9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4449 0 0,'0'0'10083'0'0,"3"9"-13934"0"0,2 6 3200 0 0,0 1 1 0 0,-1 0 0 0 0,3 29-1 0 0,-1-5 407 0 0,0 27 99 0 0,-4-24 174 0 0,-1-19 175 0 0,-3 32 0 0 0,1-46-222 0 0,1 1 1 0 0,0-1-1 0 0,0 1 0 0 0,1-1 0 0 0,0 1 1 0 0,4 13-1 0 0,0-14 25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46.5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0 172 10634 0 0,'0'0'5455'0'0,"12"-17"-5954"0"0,-4 6 438 0 0,1 1 0 0 0,1 0-1 0 0,-1 1 1 0 0,1 0 0 0 0,1 0 0 0 0,0 1 0 0 0,19-11 0 0 0,6 1-112 0 0,-21 10 53 0 0,1 0-1 0 0,21-7 0 0 0,-25 11 47 0 0,1-1-11 0 0,1 1 1 0 0,16-2-1 0 0,-26 6 24 0 0,-1-1 1 0 0,1 1 0 0 0,0 0 0 0 0,0 0 0 0 0,-1 0 0 0 0,1 0 0 0 0,0 1 0 0 0,-1 0 0 0 0,1-1 0 0 0,0 1-1 0 0,-1 1 1 0 0,1-1 0 0 0,3 2 0 0 0,-5-1-84 0 0,0-1 0 0 0,0 1 1 0 0,0 0-1 0 0,-1 0 0 0 0,1 0 0 0 0,0 0 0 0 0,-1 0 0 0 0,0 0 0 0 0,1 1 0 0 0,-1-1 0 0 0,0 0 1 0 0,0 1-1 0 0,0-1 0 0 0,0 1 0 0 0,-1-1 0 0 0,1 1 0 0 0,-1-1 0 0 0,1 1 0 0 0,-1-1 0 0 0,0 1 1 0 0,0-1-1 0 0,-1 5 0 0 0,0 5-296 0 0,0 0 1 0 0,-1 0-1 0 0,-5 17 0 0 0,-60 200 1226 0 0,66-225-783 0 0,-4 15 105 0 0,0 1 0 0 0,-3 29-1 0 0,8-45-142 0 0,-1 0-1 0 0,1 1 1 0 0,0-1 0 0 0,0 0-1 0 0,0 0 1 0 0,1 0 0 0 0,0 0-1 0 0,-1 0 1 0 0,1 0-1 0 0,1 0 1 0 0,-1-1 0 0 0,0 1-1 0 0,1 0 1 0 0,0 0-1 0 0,0-1 1 0 0,0 1 0 0 0,0-1-1 0 0,1 0 1 0 0,3 4 0 0 0,-2-4-59 0 0,0-1 1 0 0,0 1 0 0 0,1-1 0 0 0,-1 0 0 0 0,1-1 0 0 0,-1 1 0 0 0,1-1 0 0 0,0 0 0 0 0,-1 0 0 0 0,1 0 0 0 0,0 0 0 0 0,0-1 0 0 0,0 0 0 0 0,0 0 0 0 0,0 0 0 0 0,-1-1 0 0 0,1 0 0 0 0,7-2 0 0 0,-3 1 181 0 0,0 0 1 0 0,0-1-1 0 0,-1 0 1 0 0,0-1-1 0 0,1 1 1 0 0,-1-2-1 0 0,-1 1 1 0 0,1-1-1 0 0,7-6 1 0 0,-5 2 379 0 0,-6 6 127 0 0,-1 1 1 0 0,0-1 0 0 0,0 0-1 0 0,0 0 1 0 0,0 0 0 0 0,-1-1-1 0 0,5-7 3932 0 0,-16 3-1513 0 0,-6-3-2622 0 0,0 0 0 0 0,-1 2 0 0 0,0 0 0 0 0,0 0 0 0 0,-19-6 0 0 0,-4 1-256 0 0,-55-12 0 0 0,87 24-214 0 0,-3 0-342 0 0,-1 0 0 0 0,1-1-1 0 0,0 0 1 0 0,0-1 0 0 0,-10-5-1 0 0,19 8-520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47.7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0 8338 0 0,'0'0'1620'0'0,"-9"15"-1161"0"0,5-9-472 0 0,0-2-22 0 0,0 0-1 0 0,0 1 1 0 0,1 0-1 0 0,-1 0 1 0 0,1 0-1 0 0,1 0 1 0 0,-1 1-1 0 0,-2 8 1 0 0,-20 96-2182 0 0,21-100 1289 0 0,-2 0-307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48.41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0 4361 0 0,'0'0'6253'0'0,"-2"15"-7178"0"0,-14 16 851 0 0,14-27 73 0 0,1 0 0 0 0,-1-1-1 0 0,-1 1 1 0 0,1 0 0 0 0,0-1-1 0 0,-1 1 1 0 0,0-1 0 0 0,0 0-1 0 0,-4 4 1 0 0,-26 36 106 0 0,15-17 47 0 0,13-19-43 0 0,0 0 0 0 0,0 0 1 0 0,-6 15-1 0 0,10-21-99 0 0,3-1-1053 0 0,-2 0 1017 0 0,1 0-1 0 0,-1 0 1 0 0,1 1 0 0 0,0-1 0 0 0,-1 0-1 0 0,1 0 1 0 0,-1 0 0 0 0,1 0 0 0 0,-1 1-1 0 0,1-1 1 0 0,-1 0 0 0 0,1 1-1 0 0,-1-1 1 0 0,1 0 0 0 0,-1 1 0 0 0,1-1-1 0 0,-1 1 1 0 0,1-1 0 0 0,0 2 0 0 0,-1-2 0 0 0,1 1 1 0 0,-1-1-1 0 0,1 1 0 0 0,-1 0 1 0 0,1-1-1 0 0,0 1 1 0 0,-1-1-1 0 0,1 0 1 0 0,0 1-1 0 0,-1-1 1 0 0,1 1-1 0 0,0-1 0 0 0,-1 0 1 0 0,1 0-1 0 0,0 1 1 0 0,0-1-1 0 0,0 0 1 0 0,-1 0-1 0 0,1 0 0 0 0,0 0 1 0 0,0 0-1 0 0,0 0 1 0 0,12 0-402 0 0,-1-1 1 0 0,0-1-1 0 0,0 0 1 0 0,23-6-1 0 0,-25 4 291 0 0,0 1-1 0 0,0 1 1 0 0,0 0 0 0 0,1 0-1 0 0,-1 1 1 0 0,1 0-1 0 0,-1 1 1 0 0,1 0-1 0 0,-1 1 1 0 0,1 0-1 0 0,-1 1 1 0 0,18 4 0 0 0,-26-5 50 0 0,1 0 0 0 0,-1 0 0 0 0,0 0 0 0 0,0 0 0 0 0,0 0 1 0 0,0 1-1 0 0,0-1 0 0 0,0 1 0 0 0,0-1 0 0 0,-1 1 0 0 0,1 0 1 0 0,0 0-1 0 0,-1 0 0 0 0,0 0 0 0 0,1 0 0 0 0,-1 0 1 0 0,2 3-1 0 0,-2-1 232 0 0,0-1 1 0 0,-1 0 0 0 0,1 0-1 0 0,-1 0 1 0 0,0 0 0 0 0,0 1-1 0 0,0-1 1 0 0,0 0-1 0 0,0 0 1 0 0,-1 1 0 0 0,-1 4-1 0 0,-2 6 1125 0 0,-2 0-1 0 0,1-1 0 0 0,-2 1 0 0 0,-12 19 0 0 0,11-20-527 0 0,4-7-616 0 0,0 0 1 0 0,-1 0-1 0 0,0 0 0 0 0,0-1 1 0 0,0 1-1 0 0,-1-1 1 0 0,1 0-1 0 0,-1-1 0 0 0,-1 0 1 0 0,1 0-1 0 0,-1 0 0 0 0,1 0 1 0 0,-10 2-1 0 0,8-3-393 0 0,1 0 0 0 0,-1-1 0 0 0,0 0 0 0 0,-1-1 0 0 0,1 1 0 0 0,0-2 0 0 0,0 1 0 0 0,0-1-1 0 0,-1 0 1 0 0,1-1 0 0 0,-16-3 0 0 0,2-2-386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48.7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0 208 6073 0 0,'0'0'1435'0'0,"16"-2"954"0"0,1-3-2257 0 0,1 0 0 0 0,-1-1 1 0 0,-1-1-1 0 0,21-11 0 0 0,17-15 12 0 0,66-30 0 0 0,-1 8-2580 0 0,-87 41 1964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49.1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146 0 4041 0 0,'-2'3'6395'0'0,"-15"15"-4744"0"0,16-17-1646 0 0,-14 13 74 0 0,0 1 1 0 0,-20 27 0 0 0,25-29-153 0 0,2 1 1 0 0,-1 0 0 0 0,2 1 0 0 0,0 0 0 0 0,-8 25-1 0 0,14-35 1 0 0,0 0-1 0 0,0 0 0 0 0,0 0 1 0 0,0 1-1 0 0,1-1 0 0 0,0 0 1 0 0,0 1-1 0 0,1-1 0 0 0,1 8 1 0 0,-1-10-27 0 0,0 0 1 0 0,0 0 0 0 0,0 1 0 0 0,1-1 0 0 0,-1 0-1 0 0,1 0 1 0 0,0 0 0 0 0,0-1 0 0 0,0 1 0 0 0,0 0-1 0 0,1-1 1 0 0,-1 1 0 0 0,1-1 0 0 0,-1 0 0 0 0,7 4-1 0 0,-4-4 7 0 0,0 1 0 0 0,0-1-1 0 0,0 0 1 0 0,1-1-1 0 0,-1 1 1 0 0,1-1-1 0 0,-1 0 1 0 0,1-1 0 0 0,0 1-1 0 0,-1-1 1 0 0,1 0-1 0 0,-1-1 1 0 0,1 1 0 0 0,0-1-1 0 0,-1 0 1 0 0,6-2-1 0 0,1 0 112 0 0,-1-1-1 0 0,0 0 1 0 0,-1 0-1 0 0,1-1 1 0 0,-1 0-1 0 0,18-13 1 0 0,-26 16-11 0 0,17-11 259 0 0,-1-1 0 0 0,21-23 0 0 0,-34 32-53 0 0,-1-1 0 0 0,1 1 0 0 0,-1-1 0 0 0,0 0 0 0 0,-1 0 0 0 0,1-1 0 0 0,-1 1 0 0 0,-1-1 0 0 0,1 1 0 0 0,-1-1 0 0 0,3-14-1 0 0,-5 18-52 0 0,0-1-1 0 0,0 0 0 0 0,0 1 0 0 0,-1-1 0 0 0,1 0 0 0 0,-1 1 1 0 0,0-1-1 0 0,0 1 0 0 0,0-1 0 0 0,0 1 0 0 0,-1-1 0 0 0,1 1 0 0 0,-1 0 1 0 0,0 0-1 0 0,0 0 0 0 0,0 0 0 0 0,-4-4 0 0 0,3 4-431 0 0,0 0 1 0 0,0 0-1 0 0,0 0 0 0 0,-1 0 0 0 0,1 0 0 0 0,-1 1 1 0 0,1 0-1 0 0,-1 0 0 0 0,0 0 0 0 0,0 0 1 0 0,0 0-1 0 0,0 1 0 0 0,-1 0 0 0 0,-4-1 1 0 0,2 1-1164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6T18:12:29.7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0 853 20076 0 0,'51'-32'-3649'0'0,"20"-28"2910"0"0,-16 13 724 0 0,126-111 154 0 0,61-48-4014 0 0,-203 179 2196 0 0</inkml:trace>
  <inkml:trace contextRef="#ctx0" brushRef="#br0" timeOffset="1">1089 1 16572 0 0,'2'9'361'0'0,"0"0"0"0"0,-1 0 1 0 0,0 0-1 0 0,0 10 1 0 0,1 12-516 0 0,12 153 322 0 0,0-70 90 0 0,22 141 200 0 0,2-44-176 0 0,3 10-1173 0 0,-10-76-2754 0 0,-25-124 2792 0 0,-1-6 662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49.4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192 18 4593 0 0,'0'0'12484'0'0,"-14"4"-11707"0"0,12-1-799 0 0,-1 0 0 0 0,0-1 0 0 0,0 1 0 0 0,-1-1 0 0 0,1 1 0 0 0,0-1 0 0 0,-1 0 0 0 0,-4 1 0 0 0,3-1-5 0 0,0 1 1 0 0,1-1 0 0 0,-1 1 0 0 0,1 0 0 0 0,-1 0 0 0 0,-3 5 0 0 0,-3 2-121 0 0,0 0 0 0 0,0 2 0 0 0,2-1 1 0 0,-1 1-1 0 0,1 1 0 0 0,-10 18 0 0 0,15-22-18 0 0,-1 0 0 0 0,1 1-1 0 0,1-1 1 0 0,0 1 0 0 0,0-1-1 0 0,1 1 1 0 0,0 0 0 0 0,1 0 0 0 0,0 0-1 0 0,1 17 1 0 0,0-25 34 0 0,1 0 0 0 0,0 1 0 0 0,-1-1 1 0 0,1 0-1 0 0,0 0 0 0 0,0 0 0 0 0,0-1 0 0 0,1 1 0 0 0,-1 0 0 0 0,0 0 0 0 0,1 0 0 0 0,-1-1 0 0 0,1 1 1 0 0,-1-1-1 0 0,1 1 0 0 0,0-1 0 0 0,0 0 0 0 0,0 0 0 0 0,0 0 0 0 0,0 0 0 0 0,3 2 0 0 0,1-1-147 0 0,0 0 1 0 0,0 0-1 0 0,0 0 0 0 0,0 0 0 0 0,0-1 0 0 0,8 1 0 0 0,3-3 254 0 0,-1 0 0 0 0,0 0 0 0 0,1-2 0 0 0,-1 0 0 0 0,0-1 0 0 0,-1-1 0 0 0,1 0-1 0 0,-1-1 1 0 0,0 0 0 0 0,0-2 0 0 0,-1 0 0 0 0,0 0 0 0 0,0-1 0 0 0,-1-1 0 0 0,0 0 0 0 0,-1-1 0 0 0,20-22 0 0 0,-25 24 129 0 0,0 1 1 0 0,-1-2 0 0 0,0 1 0 0 0,-1-1-1 0 0,0 1 1 0 0,0-1 0 0 0,4-16 0 0 0,-7 22-241 0 0,-1 0 1 0 0,0 0 0 0 0,0 0 0 0 0,-1 0 0 0 0,1-1-1 0 0,-1 1 1 0 0,0 0 0 0 0,0 0 0 0 0,-1 0 0 0 0,1-1 0 0 0,-1 1-1 0 0,0 0 1 0 0,0 0 0 0 0,0 0 0 0 0,0 0 0 0 0,-1 0-1 0 0,0 0 1 0 0,1 0 0 0 0,-2 1 0 0 0,1-1 0 0 0,0 1-1 0 0,-4-4 1 0 0,-6-6-105 0 0,0 2-393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50.0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165 112 4801 0 0,'1'-1'261'0'0,"-1"0"1"0"0,1 0-1 0 0,0 0 1 0 0,0 0-1 0 0,0 0 1 0 0,0 0-1 0 0,-1-1 1 0 0,1 1-1 0 0,-1 0 0 0 0,1-1 1 0 0,-1 1-1 0 0,1 0 1 0 0,-1-1-1 0 0,0 1 1 0 0,1-2-1 0 0,0-12 9499 0 0,-2 15-9884 0 0,0 0 1 0 0,0-1 0 0 0,1 1 0 0 0,-1 0-1 0 0,0 0 1 0 0,0 0 0 0 0,0 0 0 0 0,0 0-1 0 0,0 0 1 0 0,0 0 0 0 0,0 0 0 0 0,0 0-1 0 0,0 0 1 0 0,0 0 0 0 0,-1 1 0 0 0,-2 0 35 0 0,1 1 0 0 0,-1-1 1 0 0,0 1-1 0 0,1-1 0 0 0,-1 1 0 0 0,1 0 1 0 0,0 0-1 0 0,-1 1 0 0 0,1-1 1 0 0,0 1-1 0 0,0 0 0 0 0,1-1 1 0 0,-1 1-1 0 0,1 0 0 0 0,-3 5 1 0 0,-17 23-341 0 0,2 1-1 0 0,2 1 1 0 0,-22 53 0 0 0,38-83 357 0 0,1 0 0 0 0,0 0 0 0 0,0 0 0 0 0,1 0 0 0 0,-1 0 0 0 0,1 1 0 0 0,-1-1 0 0 0,1 0 0 0 0,0 0 0 0 0,0 1 0 0 0,1-1 0 0 0,-1 0 0 0 0,1 0 0 0 0,-1 0 0 0 0,3 6-1 0 0,-2-8-23 0 0,0 1-1 0 0,1 0 1 0 0,-1 0-1 0 0,1 0 1 0 0,-1-1-1 0 0,1 1 1 0 0,-1-1-1 0 0,1 1 1 0 0,0-1 0 0 0,0 1-1 0 0,0-1 1 0 0,0 0-1 0 0,0 0 1 0 0,0 0-1 0 0,0 0 1 0 0,0-1-1 0 0,0 1 1 0 0,1 0-1 0 0,-1-1 1 0 0,0 0-1 0 0,0 1 1 0 0,1-1-1 0 0,2 0 1 0 0,7 0 19 0 0,-1-1 0 0 0,1 0 1 0 0,-1-1-1 0 0,1 0 0 0 0,-1 0 1 0 0,0-2-1 0 0,0 1 0 0 0,0-1 1 0 0,0-1-1 0 0,-1 0 1 0 0,0 0-1 0 0,13-10 0 0 0,3-3 81 0 0,0-2 0 0 0,-2 0 1 0 0,29-31-1 0 0,-38 35-6 0 0,0-2 1 0 0,19-27 0 0 0,-30 38-98 0 0,1 0 1 0 0,-1-1 0 0 0,0 0 0 0 0,-1 1-1 0 0,0-1 1 0 0,0-1 0 0 0,0 1 0 0 0,-1 0-1 0 0,1-14 1 0 0,-3 20-5 0 0,1 0 1 0 0,-1 0-1 0 0,0 0 1 0 0,0 0-1 0 0,0 0 0 0 0,-1 0 1 0 0,1 1-1 0 0,0-1 0 0 0,-1 0 1 0 0,1 0-1 0 0,-1 0 1 0 0,0 0-1 0 0,1 1 0 0 0,-1-1 1 0 0,0 0-1 0 0,0 1 0 0 0,0-1 1 0 0,0 1-1 0 0,0-1 1 0 0,-1 1-1 0 0,1-1 0 0 0,0 1 1 0 0,-1 0-1 0 0,1 0 0 0 0,-1 0 1 0 0,1 0-1 0 0,-1 0 0 0 0,0 0 1 0 0,1 0-1 0 0,-1 0 1 0 0,0 1-1 0 0,0-1 0 0 0,-2 0 1 0 0,-9 0-366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50.4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227 0 6225 0 0,'0'1'3601'0'0,"-8"10"-3102"0"0,-16 14-109 0 0,-1-1-277 0 0,2 1 0 0 0,1 1 0 0 0,-34 52 1 0 0,40-49-260 0 0,3-9 24 0 0,-15 38 0 0 0,26-53 49 0 0,0 1-1 0 0,0 0 1 0 0,0 0-1 0 0,1 0 1 0 0,0 0-1 0 0,0 0 1 0 0,1 0 0 0 0,-1 1-1 0 0,1-1 1 0 0,1 0-1 0 0,1 10 1 0 0,-2-14-10 0 0,1 0 1 0 0,1 0-1 0 0,-1 0 1 0 0,0-1-1 0 0,0 1 1 0 0,1 0-1 0 0,-1 0 1 0 0,1-1-1 0 0,0 1 1 0 0,-1-1-1 0 0,1 1 1 0 0,0-1-1 0 0,0 0 1 0 0,0 1-1 0 0,0-1 1 0 0,0 0-1 0 0,0 0 1 0 0,0-1-1 0 0,0 1 1 0 0,0 0-1 0 0,0-1 1 0 0,1 1-1 0 0,-1-1 1 0 0,0 0-1 0 0,3 1 1 0 0,8 0-59 0 0,-1 0 0 0 0,1-1 0 0 0,15-1 0 0 0,-13-2 240 0 0,0 1-1 0 0,0-2 1 0 0,0 0-1 0 0,-1 0 1 0 0,0-2-1 0 0,1 0 1 0 0,-2 0-1 0 0,1-1 1 0 0,-1-1 0 0 0,0 0-1 0 0,-1-1 1 0 0,0-1-1 0 0,0 0 1 0 0,-1 0-1 0 0,0-1 1 0 0,10-13-1 0 0,-18 20-12 0 0,0 0 0 0 0,0 0-1 0 0,-1 0 1 0 0,1 0-1 0 0,-1-1 1 0 0,0 1 0 0 0,0-1-1 0 0,-1 1 1 0 0,0-1 0 0 0,1 0-1 0 0,0-9 1 0 0,-2 11-260 0 0,0 0 0 0 0,0-1 0 0 0,0 1 0 0 0,-1 0 0 0 0,1-1 0 0 0,-1 1 0 0 0,0 0 0 0 0,0 0 0 0 0,0 0 0 0 0,0 0-1 0 0,-1 0 1 0 0,1 0 0 0 0,-1 0 0 0 0,0 0 0 0 0,0 0 0 0 0,0 1 0 0 0,0-1 0 0 0,-2-2 0 0 0,-2-1-1081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50.9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232 0 7754 0 0,'0'0'6665'0'0,"-17"8"-3663"0"0,2 0-3004 0 0,1 1 0 0 0,0 1 0 0 0,-23 20 0 0 0,19-9-190 0 0,1 1-1 0 0,1 1 0 0 0,1 0 1 0 0,-17 37-1 0 0,23-44 79 0 0,4-8 12 0 0,1 1 0 0 0,1-1 1 0 0,-1 1-1 0 0,2 0 1 0 0,-1-1-1 0 0,1 1 1 0 0,0 1-1 0 0,1-1 1 0 0,-1 16-1 0 0,2-22-27 0 0,0 0-1 0 0,1 0 1 0 0,-1 0-1 0 0,1 1 1 0 0,-1-1-1 0 0,1 0 0 0 0,0 0 1 0 0,0 0-1 0 0,1 0 1 0 0,-1 0-1 0 0,0 0 1 0 0,1 0-1 0 0,0-1 0 0 0,0 1 1 0 0,0 0-1 0 0,0-1 1 0 0,0 0-1 0 0,0 1 1 0 0,1-1-1 0 0,-1 0 0 0 0,1 0 1 0 0,0 0-1 0 0,-1 0 1 0 0,1-1-1 0 0,0 1 1 0 0,0-1-1 0 0,0 0 0 0 0,0 0 1 0 0,0 0-1 0 0,6 1 1 0 0,0 0 26 0 0,0-1 0 0 0,1-1 0 0 0,-1 0 0 0 0,0 0 0 0 0,1-1 0 0 0,-1 0 0 0 0,0 0 0 0 0,1-1 0 0 0,-1-1 0 0 0,0 1 0 0 0,0-1 0 0 0,-1-1 0 0 0,1 0 1 0 0,-1 0-1 0 0,12-8 0 0 0,-4 2 141 0 0,-1 0 0 0 0,-1-1 0 0 0,0-1 0 0 0,-1 0 0 0 0,0-1 0 0 0,-1-1 0 0 0,13-16 0 0 0,-18 19-27 0 0,1-1 0 0 0,-1 0 0 0 0,-1 0 0 0 0,0 0 0 0 0,-1 0 0 0 0,0-1 0 0 0,-1 0 0 0 0,3-14 0 0 0,-6 21-102 0 0,-1 1 1 0 0,1-1-1 0 0,-1 0 0 0 0,0 1 1 0 0,0-1-1 0 0,0 1 0 0 0,-1-1 1 0 0,0 1-1 0 0,0-1 0 0 0,0 1 1 0 0,-1-1-1 0 0,0 1 1 0 0,0 0-1 0 0,0 0 0 0 0,-1 0 1 0 0,0 0-1 0 0,1 0 0 0 0,-2 0 1 0 0,1 1-1 0 0,-1 0 0 0 0,1-1 1 0 0,-6-3-1 0 0,-10-7-322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51.3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106 0 7266 0 0,'-4'8'512'0'0,"0"4"40"0"0,-2-2-320 0 0,2 4 680 0 0,-2 0-448 0 0,0 4-224 0 0,-2 0 24 0 0,2 4 96 0 0,-6 0-304 0 0,2 2-488 0 0,0 0 416 0 0,-6-2-88 0 0,2-2 104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53.2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349 90 4561 0 0,'1'-2'8994'0'0,"2"-6"-6776"0"0,-3 7-2033 0 0,0 0-1 0 0,0-1 1 0 0,0 1 0 0 0,0 0 0 0 0,-1-1 0 0 0,1 1-1 0 0,0 0 1 0 0,0 0 0 0 0,-1-1 0 0 0,1 1 0 0 0,-1 0-1 0 0,1 0 1 0 0,-1 0 0 0 0,-1-3 0 0 0,-19-11 23 0 0,4 5-208 0 0,-25-17-62 0 0,32 20-14 0 0,-4 7-738 0 0,10 0 802 0 0,1 0 0 0 0,0 0 0 0 0,0 1 0 0 0,0-1 0 0 0,0 1 0 0 0,-1-1 0 0 0,1 1 0 0 0,0 0 0 0 0,-5 2 0 0 0,6-1 7 0 0,-1-1 0 0 0,0 0 0 0 0,0 0 0 0 0,0-1 0 0 0,-1 1 0 0 0,1 0 0 0 0,0-1 0 0 0,0 0-1 0 0,-5 0 1 0 0,7 0 37 0 0,-1 1-1 0 0,1-1 1 0 0,0 0-1 0 0,0 1 1 0 0,0-1-1 0 0,0 1 1 0 0,0-1-1 0 0,0 1 1 0 0,0 0-1 0 0,0-1 1 0 0,0 1-1 0 0,0 0 1 0 0,1 0-1 0 0,-1 0 1 0 0,-1 1-1 0 0,1-1-7 0 0,0 0 0 0 0,0 0 0 0 0,0 0-1 0 0,0 0 1 0 0,0 0 0 0 0,0 0 0 0 0,0 0-1 0 0,0 0 1 0 0,0-1 0 0 0,0 1 0 0 0,-1 0 0 0 0,1-1-1 0 0,0 1 1 0 0,0-1 0 0 0,-1 0 0 0 0,-1 1 0 0 0,-2 2-245 0 0,0 0 1 0 0,0 0 0 0 0,0 1-1 0 0,0-1 1 0 0,1 1 0 0 0,0 0-1 0 0,-5 5 1 0 0,7-6 277 0 0,-43 47-290 0 0,33-34 190 0 0,9-14 7 0 0,1 1 0 0 0,-1 0 0 0 0,1 1 0 0 0,0-1 1 0 0,1 0-1 0 0,-1 1 0 0 0,0-1 0 0 0,1 1 0 0 0,0-1 0 0 0,0 1 0 0 0,0 0 0 0 0,0-1 1 0 0,0 1-1 0 0,1 4 0 0 0,-2 5-92 0 0,0-4 47 0 0,0 0 0 0 0,1 0 0 0 0,0 1 0 0 0,1-1 0 0 0,0 1-1 0 0,0-1 1 0 0,1 0 0 0 0,0 1 0 0 0,4 14 0 0 0,-3-18 23 0 0,0 0 0 0 0,1-1 1 0 0,-1 1-1 0 0,1-1 0 0 0,1 1 1 0 0,-1-1-1 0 0,1 0 0 0 0,-1 0 0 0 0,2-1 1 0 0,-1 1-1 0 0,0-1 0 0 0,1 0 1 0 0,0 0-1 0 0,0 0 0 0 0,8 4 0 0 0,1-1 36 0 0,0 0-1 0 0,0-1 0 0 0,1-1 1 0 0,-1 0-1 0 0,1-1 0 0 0,1 0 1 0 0,-1-2-1 0 0,25 2 1 0 0,-26-3 79 0 0,0-1 0 0 0,0 0 0 0 0,1-1 1 0 0,-1-1-1 0 0,-1 0 0 0 0,1-1 1 0 0,0-1-1 0 0,0 0 0 0 0,20-9 1 0 0,-8-5-209 0 0,-24 17-97 0 0,-1 1 0 0 0,0-1-1 0 0,0 0 1 0 0,0 0 0 0 0,0 0 0 0 0,-1 0 0 0 0,1 0 0 0 0,0 0 0 0 0,0 0 0 0 0,-1 0 0 0 0,1 0 0 0 0,0 0-1 0 0,-1-1 1 0 0,1 1 0 0 0,-1 0 0 0 0,1 0 0 0 0,-1-1 0 0 0,0 1 0 0 0,0 0 0 0 0,1-1 0 0 0,-1-1 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53.7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 92 7914 0 0,'0'0'4266'0'0,"-5"0"-1286"0"0,4 0-3084 0 0,0 0 0 0 0,0 0-1 0 0,0 0 1 0 0,0 0-1 0 0,0 0 1 0 0,0 0 0 0 0,0 1-1 0 0,0-1 1 0 0,0 0 0 0 0,0 1-1 0 0,1-1 1 0 0,-1 0-1 0 0,0 1 1 0 0,0 0 0 0 0,0-1-1 0 0,1 1 1 0 0,-2 0 0 0 0,-4 6-86 0 0,0 0 0 0 0,0 1 0 0 0,1-1 0 0 0,0 1 1 0 0,1 0-1 0 0,-5 11 0 0 0,4-6 118 0 0,1 0 1 0 0,0 1-1 0 0,1-1 0 0 0,1 1 1 0 0,-2 16-1 0 0,4-24 57 0 0,0-1 0 0 0,0 0 0 0 0,0 0 0 0 0,1 0 1 0 0,-1 1-1 0 0,1-1 0 0 0,0 0 0 0 0,1 0 0 0 0,0 0 0 0 0,-1 0 1 0 0,1 0-1 0 0,1-1 0 0 0,-1 1 0 0 0,1-1 0 0 0,0 1 0 0 0,0-1 1 0 0,4 5-1 0 0,-5-8 1 0 0,0 1 0 0 0,-1-1 0 0 0,1 0 0 0 0,0 0 0 0 0,0 0-1 0 0,0 0 1 0 0,0 0 0 0 0,1-1 0 0 0,-1 1 0 0 0,0-1 0 0 0,0 1 0 0 0,0-1 0 0 0,0 0 0 0 0,1 1 0 0 0,-1-1 0 0 0,0-1 0 0 0,0 1 0 0 0,0 0 0 0 0,1 0 0 0 0,-1-1 0 0 0,0 1 0 0 0,0-1 0 0 0,0 0 0 0 0,0 1 0 0 0,2-2-1 0 0,8-4 51 0 0,-1 1-1 0 0,0-1 0 0 0,12-9 0 0 0,-16 11 2 0 0,4-4 40 0 0,-1 0 0 0 0,0 0 0 0 0,0-1 0 0 0,0-1 0 0 0,-1 1 0 0 0,-1-1 0 0 0,9-12 0 0 0,-12 13 114 0 0,0 1 1 0 0,0-1 0 0 0,0 0-1 0 0,-1 0 1 0 0,-1-1 0 0 0,1 1-1 0 0,-2-1 1 0 0,1 1 0 0 0,1-21-1 0 0,-4 26-49 0 0,0 0 0 0 0,0-1 0 0 0,-1 1 1 0 0,0 0-1 0 0,0-1 0 0 0,0 1 0 0 0,0 0 0 0 0,-1 0 0 0 0,1 0 0 0 0,-1 0 0 0 0,0 0 0 0 0,0 0 0 0 0,-1 1 0 0 0,1-1 0 0 0,-1 1 0 0 0,0-1 1 0 0,1 1-1 0 0,-2 0 0 0 0,1 0 0 0 0,0 0 0 0 0,-7-3 0 0 0,2 0-241 0 0,-1 1 0 0 0,0 0 0 0 0,0 0 0 0 0,0 1-1 0 0,-1 1 1 0 0,0 0 0 0 0,1 0 0 0 0,-15-2 0 0 0,4 5-1367 0 0,20 0 1342 0 0,-1 0-1 0 0,1 0 1 0 0,-1 0-1 0 0,1 0 1 0 0,-1 0-1 0 0,1 0 1 0 0,-1 0-1 0 0,1 0 1 0 0,-1 0 0 0 0,1 1-1 0 0,-1-1 1 0 0,1 0-1 0 0,0 0 1 0 0,-1 0-1 0 0,1 1 1 0 0,-1-1-1 0 0,1 0 1 0 0,-1 0 0 0 0,1 1-1 0 0,0-1 1 0 0,-1 0-1 0 0,1 1 1 0 0,0-1-1 0 0,-1 1 1 0 0,1-1-1 0 0,0 0 1 0 0,-1 1 0 0 0,1-1-1 0 0,0 1 1 0 0,0-1-1 0 0,0 1 1 0 0,-1-1-1 0 0,1 2 1 0 0,2 3-1643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54.0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0 2232 0 0,'-7'39'344'0'0,"1"0"0"0"0,2 0 0 0 0,2 53 0 0 0,1-20-370 0 0,1-61 31 0 0,-1 74 46 0 0,2-74 25 0 0,0-1-1 0 0,0 1 1 0 0,1-1 0 0 0,0 0-1 0 0,1 1 1 0 0,4 9 0 0 0,-6-19-71 0 0,0 1 1 0 0,-1-1 0 0 0,1 0 0 0 0,0 0-1 0 0,0 1 1 0 0,0-1 0 0 0,0 0 0 0 0,0 0-1 0 0,0 0 1 0 0,0 0 0 0 0,0 0 0 0 0,0 0 0 0 0,1-1-1 0 0,-1 1 1 0 0,2 1 0 0 0,-2-2-33 0 0,-1 0-1 0 0,1 0 1 0 0,0 1 0 0 0,0-1 0 0 0,-1 0-1 0 0,1 0 1 0 0,0 0 0 0 0,0 0-1 0 0,-1 0 1 0 0,1 0 0 0 0,0 0 0 0 0,0 0-1 0 0,-1-1 1 0 0,1 1 0 0 0,0 0 0 0 0,-1 0-1 0 0,1-1 1 0 0,0 1 0 0 0,0 0 0 0 0,-1-1-1 0 0,1 1 1 0 0,-1-1 0 0 0,1 1-1 0 0,0-1 1 0 0,-1 1 0 0 0,1-1 0 0 0,-1 1-1 0 0,1-1 1 0 0,-1 1 0 0 0,1-1 0 0 0,0-1-1 0 0,5-9-238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54.4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0 2569 0 0,'-3'5'21'0'0,"0"0"0"0"0,1 0 0 0 0,0 1 0 0 0,0-1 0 0 0,0 1 0 0 0,0-1 0 0 0,1 1 0 0 0,-1 8 0 0 0,-1 52-323 0 0,0-5 287 0 0,-5 28 522 0 0,3 108 0 0 0,5-190-468 0 0,0 2 196 0 0,0 0-1 0 0,1 0 0 0 0,3 11 1 0 0,-4-17-330 0 0,1-1 0 0 0,-1 0 0 0 0,1 1 0 0 0,0-1 1 0 0,0 0-1 0 0,0 0 0 0 0,0 0 0 0 0,0 1 0 0 0,0-1 0 0 0,1 0 0 0 0,-1-1 1 0 0,1 1-1 0 0,-1 0 0 0 0,1 0 0 0 0,0 0 0 0 0,3 2 0 0 0,3-2-924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54.8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1 152 5153 0 0,'0'0'4244'0'0,"16"15"-5710"0"0,8-12 1937 0 0,19 4-247 0 0,-42-7-204 0 0,0 0 0 0 0,0 1 0 0 0,0-1 0 0 0,1 0 0 0 0,-1 1 0 0 0,0-1 0 0 0,0 0 1 0 0,0 0-1 0 0,0 0 0 0 0,0 0 0 0 0,0 0 0 0 0,1 0 0 0 0,-1-1 0 0 0,0 1 0 0 0,0 0 0 0 0,0 0 0 0 0,0-1 1 0 0,0 1-1 0 0,0-1 0 0 0,0 1 0 0 0,0-1 0 0 0,0 1 0 0 0,1-2 0 0 0,2 0 62 0 0,5-4 43 0 0,1 1 0 0 0,-1-1 0 0 0,0 0-1 0 0,0-1 1 0 0,-1 0 0 0 0,0 0 0 0 0,0-1 0 0 0,-1 0 0 0 0,12-17 0 0 0,-12 16-575 0 0,-1-1 0 0 0,-1 0 1 0 0,1 0-1 0 0,-2 0 0 0 0,5-14 0 0 0,-8 24 340 0 0,-1-1-1 0 0,0 1 0 0 0,0 0 1 0 0,0-1-1 0 0,0 1 0 0 0,1-1 1 0 0,-1 1-1 0 0,0 0 0 0 0,0-1 0 0 0,0 1 1 0 0,0 0-1 0 0,0-1 0 0 0,0 1 1 0 0,0-1-1 0 0,0 1 0 0 0,0 0 1 0 0,0-1-1 0 0,0 1 0 0 0,0-1 1 0 0,0 1-1 0 0,-1 0 0 0 0,1-1 1 0 0,0 1-1 0 0,0 0 0 0 0,0-1 1 0 0,0 1-1 0 0,-1 0 0 0 0,1-1 0 0 0,0 1 1 0 0,0 0-1 0 0,-1-1 0 0 0,1 1 1 0 0,0 0-1 0 0,-1 0 0 0 0,1-1 1 0 0,-16 3-655 0 0,11 0 798 0 0,0 1 0 0 0,0 0-1 0 0,0-1 1 0 0,1 1 0 0 0,-6 5-1 0 0,-5 5 105 0 0,1 2-1 0 0,1-1 1 0 0,0 2-1 0 0,1 0 0 0 0,0 1 1 0 0,1 0-1 0 0,1 0 1 0 0,1 1-1 0 0,-9 24 1 0 0,16-35-112 0 0,-1 1 0 0 0,1 0 0 0 0,0-1 0 0 0,1 1 0 0 0,0 0 0 0 0,0 11 0 0 0,1-16 4 0 0,0-1 1 0 0,0 1 0 0 0,0-1 0 0 0,1 1 0 0 0,-1-1-1 0 0,1 1 1 0 0,0-1 0 0 0,0 0 0 0 0,0 1 0 0 0,0-1 0 0 0,0 0-1 0 0,0 0 1 0 0,0 0 0 0 0,1 1 0 0 0,-1-2 0 0 0,1 1-1 0 0,0 0 1 0 0,0 0 0 0 0,-1 0 0 0 0,1-1 0 0 0,0 1-1 0 0,0-1 1 0 0,1 1 0 0 0,1 0 0 0 0,5 2-194 0 0,0 0 0 0 0,-1 0 0 0 0,1-1 0 0 0,0 0 0 0 0,1-1 0 0 0,-1 0 0 0 0,0-1 0 0 0,1 0 1 0 0,-1 0-1 0 0,1-1 0 0 0,15-1 0 0 0,-1-3-884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6T18:12:30.0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1 411 17332 0 0,'102'-59'-317'0'0,"-27"15"631"0"0,15-11-196 0 0,132-108 0 0 0,-131 93-1368 0 0,-65 50 610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55.3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145 17 3329 0 0,'0'0'6366'0'0,"0"1"-6261"0"0,0 0 0 0 0,0-1-1 0 0,0 1 1 0 0,-1-1-1 0 0,1 1 1 0 0,0 0-1 0 0,0-1 1 0 0,0 1-1 0 0,-1 0 1 0 0,1-1 0 0 0,0 1-1 0 0,0-1 1 0 0,-1 1-1 0 0,1-1 1 0 0,-1 1-1 0 0,1-1 1 0 0,0 1-1 0 0,-1-1 1 0 0,1 1 0 0 0,-1-1-1 0 0,1 1 1 0 0,-1-1-1 0 0,0 0 1 0 0,0 1-1 0 0,-24 26-142 0 0,-36 48 0 0 0,56-69 4 0 0,-1 1 0 0 0,1 1 1 0 0,1-1-1 0 0,-1 1 0 0 0,1 0 0 0 0,0 0 0 0 0,1 0 0 0 0,0 0 0 0 0,0 1 0 0 0,1-1 0 0 0,0 1 0 0 0,1 0 0 0 0,-1 12 1 0 0,2-20 7 0 0,0-1 0 0 0,0 0 0 0 0,0 1 1 0 0,0-1-1 0 0,0 1 0 0 0,0-1 0 0 0,0 0 1 0 0,0 1-1 0 0,1-1 0 0 0,-1 0 0 0 0,0 1 1 0 0,0-1-1 0 0,0 0 0 0 0,1 1 0 0 0,-1-1 1 0 0,0 0-1 0 0,0 1 0 0 0,1-1 1 0 0,-1 0-1 0 0,0 0 0 0 0,1 1 0 0 0,-1-1 1 0 0,0 0-1 0 0,1 0 0 0 0,-1 0 0 0 0,0 0 1 0 0,1 1-1 0 0,-1-1 0 0 0,0 0 0 0 0,1 0 1 0 0,17 1-603 0 0,13-8-103 0 0,-22 4 583 0 0,1 1 0 0 0,0 0 0 0 0,0 0 1 0 0,0 1-1 0 0,0 0 0 0 0,0 1 0 0 0,11 1 0 0 0,-16 0 24 0 0,-1 0-1 0 0,1 1 1 0 0,0 0-1 0 0,-1 0 1 0 0,1 0-1 0 0,-1 0 1 0 0,0 1 0 0 0,1 0-1 0 0,-1 0 1 0 0,-1 0-1 0 0,1 0 1 0 0,0 1-1 0 0,-1-1 1 0 0,1 1-1 0 0,-1 0 1 0 0,0 0 0 0 0,-1 0-1 0 0,1 0 1 0 0,-1 0-1 0 0,1 1 1 0 0,-1 0-1 0 0,2 8 1 0 0,2 4-95 0 0,-2 0 0 0 0,0 1 0 0 0,0 0 0 0 0,-2-1 0 0 0,0 20 1 0 0,-1-17 446 0 0,-1-1 0 0 0,-1 1 0 0 0,-1-1 0 0 0,-1 0 0 0 0,-1 0 1 0 0,0 0-1 0 0,-1 0 0 0 0,-1 0 0 0 0,-11 22 0 0 0,13-33 358 0 0,-1 0 0 0 0,1 0 1 0 0,-1-1-1 0 0,-1 1 0 0 0,1-1 0 0 0,-1 0 0 0 0,-1-1 0 0 0,-9 9 3127 0 0,8-22-2573 0 0,5 3-1111 0 0,0 0-46 0 0,0 0 0 0 0,0 0-1 0 0,1 0 1 0 0,-1 0 0 0 0,1 0 0 0 0,0-1-1 0 0,0 1 1 0 0,1-1 0 0 0,-1 1-1 0 0,1-1 1 0 0,0 0 0 0 0,0 1-1 0 0,0-9 1 0 0,3-2-127 0 0,0 0 0 0 0,1 0 1 0 0,0 0-1 0 0,1 0 0 0 0,12-26 0 0 0,39-69-298 0 0,-30 65 299 0 0,-11 21 22 0 0,28-36 0 0 0,-11 17 67 0 0,-25 34 49 0 0,92-128 191 0 0,-94 132-132 0 0,1-1 1 0 0,-1 0-1 0 0,-1 0 0 0 0,1 0 0 0 0,-1-1 1 0 0,0 1-1 0 0,0-1 0 0 0,-1 1 0 0 0,0-1 1 0 0,0 0-1 0 0,-1 0 0 0 0,1 0 0 0 0,-2 0 1 0 0,1 0-1 0 0,-1-8 0 0 0,-1 14-61 0 0,0 1-1 0 0,1-1 1 0 0,-1 0-1 0 0,0 1 1 0 0,0-1-1 0 0,0 1 1 0 0,0-1-1 0 0,0 1 1 0 0,0 0-1 0 0,0-1 1 0 0,0 1-1 0 0,0 0 1 0 0,-1 0-1 0 0,1-1 1 0 0,0 1-1 0 0,0 0 1 0 0,0 0-1 0 0,0 0 1 0 0,0 0-1 0 0,0 1 1 0 0,0-1-1 0 0,0 0 1 0 0,0 0-1 0 0,0 1 1 0 0,-2 0-1 0 0,-25 6-428 0 0,26-7 380 0 0,-1 1-1 0 0,1 1 0 0 0,0-1 0 0 0,0 0 1 0 0,0 1-1 0 0,0-1 0 0 0,0 1 0 0 0,0-1 1 0 0,0 1-1 0 0,0 0 0 0 0,1 0 0 0 0,-1 0 1 0 0,0 0-1 0 0,1 0 0 0 0,0 0 0 0 0,-2 4 1 0 0,-11 36-553 0 0,13-38 550 0 0,-1 4 8 0 0,1 0 0 0 0,0 0-1 0 0,0 0 1 0 0,1 0 0 0 0,0 0 0 0 0,0 0 0 0 0,1 0-1 0 0,0 0 1 0 0,1 0 0 0 0,-1 0 0 0 0,2-1 0 0 0,-1 1-1 0 0,1 0 1 0 0,4 8 0 0 0,-4-10 15 0 0,1-1 1 0 0,-1 1-1 0 0,1-1 1 0 0,-1 0-1 0 0,2 0 1 0 0,-1 0-1 0 0,0-1 1 0 0,1 1-1 0 0,0-1 1 0 0,0 0-1 0 0,0-1 1 0 0,0 1-1 0 0,1-1 1 0 0,0 0-1 0 0,-1 0 1 0 0,1-1-1 0 0,0 0 1 0 0,10 3-1 0 0,4-1-173 0 0,0-1 0 0 0,-1-1 1 0 0,1-1-1 0 0,0-1 0 0 0,0 0 0 0 0,37-6 0 0 0,-16-4-388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55.9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232 0 12443 0 0,'0'0'5669'0'0,"-27"1"-7287"0"0,22 0 1531 0 0,0-1 0 0 0,-1 1 0 0 0,1 0 0 0 0,0 0 0 0 0,0 1 0 0 0,0-1-1 0 0,0 1 1 0 0,0 0 0 0 0,1 1 0 0 0,-1-1 0 0 0,0 1 0 0 0,1 0 0 0 0,0 0 0 0 0,0 0 0 0 0,-7 7 0 0 0,-24 28-371 0 0,23-27 374 0 0,0 1 0 0 0,1 0 0 0 0,1 1 0 0 0,0 1 0 0 0,1-1 0 0 0,-12 23 0 0 0,21-35 34 0 0,0 0 0 0 0,-1 0-1 0 0,1 0 1 0 0,0 0 0 0 0,0 0 0 0 0,-1 0 0 0 0,1 0-1 0 0,0 0 1 0 0,0 0 0 0 0,0 0 0 0 0,0 1 0 0 0,1-1-1 0 0,-1 0 1 0 0,0 0 0 0 0,0 0 0 0 0,1 0 0 0 0,-1 0-1 0 0,0 0 1 0 0,1 0 0 0 0,-1 0 0 0 0,1 0 0 0 0,0 0-1 0 0,-1 0 1 0 0,1 0 0 0 0,0 0 0 0 0,-1-1 0 0 0,1 1-1 0 0,0 0 1 0 0,0 0 0 0 0,0-1 0 0 0,0 1 0 0 0,0-1-1 0 0,0 1 1 0 0,0 0 0 0 0,0-1 0 0 0,0 0 0 0 0,0 1-1 0 0,0-1 1 0 0,0 0 0 0 0,0 1 0 0 0,0-1 0 0 0,0 0-1 0 0,1 0 1 0 0,7 2-268 0 0,0-1-1 0 0,0 0 0 0 0,17 0 1 0 0,-24-1 296 0 0,42-2-500 0 0,-21 1 246 0 0,38 1 0 0 0,-56 1 243 0 0,1-1-1 0 0,-1 1 1 0 0,0 0-1 0 0,1 0 1 0 0,-1 1-1 0 0,0 0 1 0 0,0 0-1 0 0,0 0 1 0 0,0 0-1 0 0,0 1 1 0 0,-1 0-1 0 0,6 4 1 0 0,-8-6 100 0 0,-1 0 1 0 0,1 1 0 0 0,-1-1 0 0 0,0 1-1 0 0,0-1 1 0 0,1 1 0 0 0,-1-1 0 0 0,0 1 0 0 0,0 0-1 0 0,-1-1 1 0 0,1 1 0 0 0,0 0 0 0 0,0 0-1 0 0,-1 0 1 0 0,1-1 0 0 0,-1 1 0 0 0,0 0-1 0 0,0 0 1 0 0,1 0 0 0 0,-1 2 0 0 0,-1 0 170 0 0,0-1 0 0 0,1 0 0 0 0,-1 0 0 0 0,0 0 0 0 0,0 0 0 0 0,-1 0 0 0 0,1 0 0 0 0,-1 0 1 0 0,1 0-1 0 0,-1 0 0 0 0,-2 2 0 0 0,-6 5 431 0 0,1 0-1 0 0,-1 0 1 0 0,-1-1 0 0 0,-17 12 0 0 0,22-16-642 0 0,0-1 0 0 0,-1 0-1 0 0,0-1 1 0 0,0 0 0 0 0,0 0 0 0 0,0 0 0 0 0,0-1 0 0 0,0 0-1 0 0,-1 0 1 0 0,1-1 0 0 0,-1 0 0 0 0,0 0 0 0 0,1-1 0 0 0,-1 0-1 0 0,-14-2 1 0 0,21 2-138 0 0,0 0 0 0 0,0-1 0 0 0,1 1 0 0 0,-1-1 0 0 0,0 1-1 0 0,0-1 1 0 0,1 1 0 0 0,-1-1 0 0 0,0 0 0 0 0,1 1 0 0 0,-1-1-1 0 0,0 0 1 0 0,1 1 0 0 0,-1-1 0 0 0,1 0 0 0 0,0 0 0 0 0,-1 1-1 0 0,1-1 1 0 0,-1 0 0 0 0,1 0 0 0 0,0 0 0 0 0,0 0 0 0 0,-1 0-1 0 0,1 0 1 0 0,0 1 0 0 0,0-1 0 0 0,0 0 0 0 0,0 0 0 0 0,0 0 0 0 0,1-1-1 0 0,5-28-1139 0 0,0 9 320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56.31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0 6569 0 0,'-5'8'-22'0'0,"1"0"-1"0"0,0 1 0 0 0,1-1 0 0 0,0 1 0 0 0,0-1 1 0 0,1 1-1 0 0,-2 11 0 0 0,-5 66 430 0 0,8-74-386 0 0,-2 54 57 0 0,3 0 1 0 0,3 0 0 0 0,3 0 0 0 0,22 97-1 0 0,-22-144 266 0 0,-4-14-593 0 0,-1-1 0 0 0,1 1 0 0 0,-1 0 0 0 0,0-1-1 0 0,0 6 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56.6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1 128 7826 0 0,'0'0'3343'0'0,"10"-2"-4326"0"0,144-55-381 0 0,-23 10 1072 0 0,-105 41 190 0 0,-22 5 106 0 0,0 1 0 0 0,-1-1 1 0 0,1 0-1 0 0,0 0 0 0 0,-1 0 1 0 0,1 0-1 0 0,-1-1 0 0 0,1 0 1 0 0,6-4 430 0 0,-10 13-1356 0 0,0 0 533 0 0,0-1-1 0 0,1 1 1 0 0,0 0-1 0 0,3 11 1 0 0,4 22 505 0 0,-8-38-67 0 0,1 0 0 0 0,-1 1 0 0 0,1-1 0 0 0,-1 0 0 0 0,1 0 0 0 0,0 0 0 0 0,0 0 0 0 0,0 0 0 0 0,0 0 0 0 0,0 0 0 0 0,0 0 0 0 0,1 0 0 0 0,-1 0 0 0 0,0 0 0 0 0,1-1 0 0 0,0 1 0 0 0,-1-1 0 0 0,1 1 0 0 0,0-1 1 0 0,0 1-1 0 0,0-1 0 0 0,0 0 0 0 0,0 0 0 0 0,0 0 0 0 0,0 0 0 0 0,0-1 0 0 0,0 1 0 0 0,1 0 0 0 0,-1-1 0 0 0,0 0 0 0 0,0 1 0 0 0,1-1 0 0 0,-1 0 0 0 0,0 0 0 0 0,0 0 0 0 0,1 0 0 0 0,-1-1 0 0 0,0 1 0 0 0,0-1 0 0 0,1 1 0 0 0,-1-1 0 0 0,3-1 0 0 0,14-6 192 0 0,-13 6-212 0 0,-1 1 0 0 0,0-1 1 0 0,1-1-1 0 0,-1 1 0 0 0,0-1 0 0 0,0 0 0 0 0,0 0 0 0 0,0 0 0 0 0,-1-1 0 0 0,1 1 1 0 0,-1-1-1 0 0,0 0 0 0 0,0-1 0 0 0,-1 1 0 0 0,6-9 0 0 0,-9 12-26 0 0,1 1 0 0 0,-1-1 1 0 0,0 0-1 0 0,0 0 0 0 0,1 0 0 0 0,-1 1 0 0 0,0-1 0 0 0,1 0 0 0 0,-1 0 0 0 0,1 1 0 0 0,-1-1 0 0 0,1 0 1 0 0,0 1-1 0 0,-1-1 0 0 0,1 1 0 0 0,-1-1 0 0 0,1 1 0 0 0,0-1 0 0 0,0 1 0 0 0,-1-1 0 0 0,1 1 0 0 0,0-1 0 0 0,0 1 1 0 0,-1 0-1 0 0,1 0 0 0 0,0-1 0 0 0,0 1 0 0 0,0 0 0 0 0,0 0 0 0 0,-1 0 0 0 0,1 0 0 0 0,0 0 0 0 0,0 0 1 0 0,0 0-1 0 0,0 0 0 0 0,-1 0 0 0 0,1 1 0 0 0,0-1 0 0 0,0 0 0 0 0,0 0 0 0 0,0 1 0 0 0,-1-1 0 0 0,1 0 0 0 0,1 2 1 0 0,1 1-61 0 0,1 0 0 0 0,-1 0 0 0 0,0 0 0 0 0,0 1 0 0 0,-1-1 0 0 0,1 1 0 0 0,4 8 1 0 0,-4-7 56 0 0,1 1 0 0 0,0 0 0 0 0,0-1 1 0 0,1 0-1 0 0,0 0 0 0 0,0 0 0 0 0,0 0 1 0 0,0-1-1 0 0,1 0 0 0 0,0 0 1 0 0,0-1-1 0 0,0 1 0 0 0,0-1 0 0 0,0 0 1 0 0,1-1-1 0 0,11 4 0 0 0,-10-4-97 0 0,0-1-1 0 0,1 0 1 0 0,-1 0-1 0 0,1 0 1 0 0,-1-1-1 0 0,0 0 1 0 0,1-1-1 0 0,-1 0 1 0 0,1 0-1 0 0,-1-1 1 0 0,0 0-1 0 0,0 0 0 0 0,12-5 1 0 0,6-7-654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57.6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301 77 6297 0 0,'-5'8'14'0'0,"1"0"0"0"0,0 0-1 0 0,0 1 1 0 0,1-1-1 0 0,0 1 1 0 0,0-1-1 0 0,1 1 1 0 0,0 0 0 0 0,0 10-1 0 0,0 11 232 0 0,3 44 0 0 0,-1 17 32 0 0,-12 146 494 0 0,16-188-676 0 0,-1-25 929 0 0,-1 0 3524 0 0,-3-24-4324 0 0,-1 0 1 0 0,1 0 0 0 0,-1 0 0 0 0,1 0-1 0 0,0 0 1 0 0,-1 0 0 0 0,1-1 0 0 0,0 1-1 0 0,-1 0 1 0 0,1-1 0 0 0,0 0 0 0 0,0 1-1 0 0,0-1 1 0 0,-2 0 0 0 0,-13-7-202 0 0,-58-23-308 0 0,64 27 304 0 0,-1 0 1 0 0,1 2 0 0 0,-1-1 0 0 0,0 1-1 0 0,-17-1 1 0 0,24 3-32 0 0,0 0 1 0 0,0 0-1 0 0,1 0 1 0 0,-1 1-1 0 0,0-1 0 0 0,1 1 1 0 0,-1 0-1 0 0,1 0 1 0 0,-1 0-1 0 0,-4 3 0 0 0,6-2-66 0 0,0-1 0 0 0,0 1 0 0 0,1-1 1 0 0,-1 1-1 0 0,0 0 0 0 0,1 0 0 0 0,0 0 0 0 0,-1 0 0 0 0,1 0 0 0 0,0 0 0 0 0,0 0 0 0 0,0 0 0 0 0,0 0 0 0 0,0 0 0 0 0,0 1 0 0 0,1-1 0 0 0,-1 4 0 0 0,0 0-23 0 0,-1-1 0 0 0,2 0 0 0 0,-1 1 0 0 0,1-1 0 0 0,-1 1 0 0 0,2-1 0 0 0,-1 1 0 0 0,0-1 0 0 0,1 1 0 0 0,0-1 0 0 0,1 1 0 0 0,-1-1 0 0 0,1 0 0 0 0,0 0 0 0 0,0 0 0 0 0,0 0 0 0 0,1 0 0 0 0,0 0 0 0 0,0 0 0 0 0,0-1 0 0 0,1 0 0 0 0,-1 0 0 0 0,1 0 0 0 0,0 0 0 0 0,0 0 0 0 0,1-1 0 0 0,-1 1 0 0 0,1-1 0 0 0,-1 0 0 0 0,1-1 0 0 0,0 1 0 0 0,0-1 0 0 0,0 0 0 0 0,0 0 0 0 0,1-1 0 0 0,-1 1 0 0 0,0-1 0 0 0,1 0 0 0 0,10 0 0 0 0,0 0 137 0 0,0-1-1 0 0,0 0 0 0 0,1-2 0 0 0,-1 1 0 0 0,0-2 0 0 0,0 0 0 0 0,0-1 1 0 0,-1-1-1 0 0,1 0 0 0 0,-1-1 0 0 0,0-1 0 0 0,-1 0 0 0 0,25-17 1 0 0,-6-1 765 0 0,-1-2 1 0 0,32-36 0 0 0,-44 43 320 0 0,-19 19 69 0 0,-1-4 1863 0 0,0 5-3087 0 0,0-1 0 0 0,-1 1 0 0 0,1 0 0 0 0,0 0 0 0 0,0 0 0 0 0,0-1 0 0 0,0 1 0 0 0,0 0 0 0 0,0 0 0 0 0,0-1 1 0 0,-1 1-1 0 0,1 0 0 0 0,0 0 0 0 0,0 0 0 0 0,0 0 0 0 0,0-1 0 0 0,-1 1 0 0 0,1 0 0 0 0,0 0 0 0 0,0 0 0 0 0,0 0 0 0 0,-1 0 1 0 0,1 0-1 0 0,0-1 0 0 0,0 1 0 0 0,-1 0 0 0 0,1 0 0 0 0,0 0 0 0 0,0 0 0 0 0,-1 0 0 0 0,1 0 0 0 0,-9 3-2365 0 0,6 10 712 0 0,1 3 1155 0 0,-2-3 478 0 0,3-8 15 0 0,-1 1 0 0 0,1-1 0 0 0,0 0 0 0 0,1 0 0 0 0,-1 1 0 0 0,1 5 0 0 0,4-3 10 0 0,-2-3 30 0 0,1-1 0 0 0,-1 0 0 0 0,1 1 0 0 0,0-1 0 0 0,1 0 0 0 0,-1-1 0 0 0,1 1 0 0 0,0-1 0 0 0,0 1 0 0 0,0-1 0 0 0,0 0 0 0 0,0-1-1 0 0,1 1 1 0 0,-1-1 0 0 0,1 0 0 0 0,-1 0 0 0 0,1 0 0 0 0,0 0 0 0 0,0-1 0 0 0,6 1 0 0 0,-1-2 23 0 0,0 0 1 0 0,0 0-1 0 0,0-1 0 0 0,0-1 0 0 0,0 1 0 0 0,0-2 1 0 0,0 1-1 0 0,-1-1 0 0 0,1-1 0 0 0,-1 0 1 0 0,0 0-1 0 0,0-1 0 0 0,0 0 0 0 0,0-1 0 0 0,-1 1 1 0 0,0-2-1 0 0,0 1 0 0 0,11-14 0 0 0,-10 10 91 0 0,0 0 0 0 0,-2-1 1 0 0,1 0-1 0 0,-1 0 0 0 0,-1-1 0 0 0,0 0 0 0 0,-1 0 0 0 0,0 0 0 0 0,0-1 0 0 0,-2 1 0 0 0,1-1 0 0 0,-2 0 1 0 0,3-25-1 0 0,-2-48 167 0 0,0-6-262 0 0,17-108 0 0 0,-14 171 15 0 0,-2 11 141 0 0,-1 0-1 0 0,-1 0 0 0 0,0 0 0 0 0,-1-24 1 0 0,-1 42-177 0 0,0-1 0 0 0,0 1 0 0 0,0 0 0 0 0,0 0 0 0 0,0 0 0 0 0,0-1 0 0 0,0 1 0 0 0,-1 0 0 0 0,1 0 0 0 0,0 0 0 0 0,0-1 0 0 0,0 1 0 0 0,0 0 0 0 0,0 0 0 0 0,0 0 0 0 0,0-1 0 0 0,0 1 0 0 0,0 0 0 0 0,-1 0 0 0 0,1 0 0 0 0,0 0 0 0 0,0-1 0 0 0,0 1 0 0 0,0 0 0 0 0,-1 0 0 0 0,1 0 0 0 0,0 0 0 0 0,0 0 0 0 0,0 0 0 0 0,0 0 0 0 0,-1-1 0 0 0,1 1 0 0 0,0 0 0 0 0,0 0 0 0 0,-1 0 0 0 0,1 0 0 0 0,0 0 0 0 0,0 0 0 0 0,0 0 0 0 0,-1 0 0 0 0,1 0 0 0 0,0 0 0 0 0,-12 6-294 0 0,-6 11-273 0 0,18-17 563 0 0,-3 5-220 0 0,-1 0 1 0 0,1 0-1 0 0,0 1 0 0 0,0-1 0 0 0,1 1 0 0 0,0-1 0 0 0,0 1 0 0 0,0 0 0 0 0,0 0 0 0 0,0 10 0 0 0,0-7 40 0 0,-4 24-423 0 0,2-1 0 0 0,-1 67-1 0 0,16 65 2 0 0,15 7 368 0 0,-22-152 346 0 0,1 0-1 0 0,1 0 1 0 0,1-1 0 0 0,1 0-1 0 0,0 0 1 0 0,20 30 0 0 0,-23-40 65 0 0,1 0 0 0 0,1-1 1 0 0,8 9-1 0 0,-14-15-179 0 0,1 1 0 0 0,-1-1 0 0 0,0 0 0 0 0,1 0 1 0 0,-1 0-1 0 0,1 0 0 0 0,0 0 0 0 0,-1 0 0 0 0,1 0 0 0 0,0 0 0 0 0,-1-1 1 0 0,1 1-1 0 0,0-1 0 0 0,0 1 0 0 0,0-1 0 0 0,-1 0 0 0 0,1 1 1 0 0,0-1-1 0 0,0 0 0 0 0,0 0 0 0 0,0-1 0 0 0,0 1 0 0 0,-1 0 0 0 0,4-1 1 0 0,-4 0-108 0 0,1 0 0 0 0,-1 0 1 0 0,1 0-1 0 0,-1-1 0 0 0,0 1 1 0 0,1 0-1 0 0,-1-1 1 0 0,0 1-1 0 0,0-1 0 0 0,0 1 1 0 0,0-1-1 0 0,0 0 0 0 0,0 1 1 0 0,0-1-1 0 0,0 0 1 0 0,-1 0-1 0 0,1 1 0 0 0,-1-1 1 0 0,1-2-1 0 0,3-39-2448 0 0,-3 38 2157 0 0,-1-19-1040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58.0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0 5697 0 0,'-48'10'11849'0'0,"54"-5"-16482"0"0,1-2 4472 0 0,1 1 1 0 0,-1-1-1 0 0,0 0 0 0 0,1-1 0 0 0,0 0 0 0 0,0 0 0 0 0,15 1 0 0 0,-4-2-256 0 0,0 0-1 0 0,28-3 1 0 0,-12-1 365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58.3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243 0 4849 0 0,'-5'1'797'0'0,"0"-1"0"0"0,0 1 1 0 0,0 0-1 0 0,1 0 0 0 0,-1 1 0 0 0,0-1 0 0 0,1 1 0 0 0,-7 3 1 0 0,-37 24 1068 0 0,25-14-1000 0 0,22-14-848 0 0,-5 2 16 0 0,0 0 0 0 0,0 1-1 0 0,1-1 1 0 0,0 1 0 0 0,0 1 0 0 0,0-1-1 0 0,0 1 1 0 0,0 0 0 0 0,-5 8-1 0 0,4-5-185 0 0,6-7 128 0 0,0-1 1 0 0,0 0-1 0 0,0 1 1 0 0,0-1-1 0 0,-1 0 1 0 0,1 1-1 0 0,0-1 1 0 0,0 0-1 0 0,0 1 1 0 0,0-1-1 0 0,0 0 1 0 0,0 1-1 0 0,0-1 1 0 0,0 0-1 0 0,0 1 1 0 0,0-1 0 0 0,0 0-1 0 0,0 1 1 0 0,0-1-1 0 0,0 0 1 0 0,0 1-1 0 0,0-1 1 0 0,0 0-1 0 0,0 1 1 0 0,1-1-1 0 0,-1 0 1 0 0,0 1-1 0 0,0-1 1 0 0,0 0-1 0 0,1 1 1 0 0,0 2-125 0 0,1-1-80 0 0,0 1 1 0 0,0-1-1 0 0,0 0 0 0 0,0 0 0 0 0,1 0 1 0 0,-1 0-1 0 0,0 0 0 0 0,1-1 0 0 0,0 1 1 0 0,-1-1-1 0 0,1 1 0 0 0,5 1 1 0 0,2 1-338 0 0,52 25-381 0 0,41 21 585 0 0,-93-44 500 0 0,1 1 0 0 0,-1 0 0 0 0,-1 0 0 0 0,1 1 0 0 0,-1 0 0 0 0,-1 1 1 0 0,9 10-1 0 0,-16-18-23 0 0,0 0 1 0 0,0 1-1 0 0,0-1 0 0 0,0 0 1 0 0,-1 0-1 0 0,1 1 1 0 0,0-1-1 0 0,-1 0 1 0 0,1 1-1 0 0,-1-1 1 0 0,1 0-1 0 0,-1 1 1 0 0,1-1-1 0 0,-1 1 1 0 0,0-1-1 0 0,0 1 1 0 0,0-1-1 0 0,0 1 1 0 0,0-1-1 0 0,0 1 1 0 0,0-1-1 0 0,-1 1 1 0 0,1-1-1 0 0,0 1 1 0 0,-1-1-1 0 0,1 0 1 0 0,-1 1-1 0 0,0-1 1 0 0,1 0-1 0 0,-1 1 1 0 0,0-1-1 0 0,0 0 1 0 0,0 0-1 0 0,0 0 1 0 0,0 1-1 0 0,0-1 0 0 0,0 0 1 0 0,0 0-1 0 0,0-1 1 0 0,-1 1-1 0 0,1 0 1 0 0,-2 1-1 0 0,-7 3 469 0 0,0 0-1 0 0,-1-1 0 0 0,1 1 0 0 0,-19 3 0 0 0,17-4-752 0 0,-21 5 331 0 0,-56 9 0 0 0,72-16-793 0 0,-1 0 0 0 0,0-1 0 0 0,1-1 0 0 0,-1-1 0 0 0,-18-3 0 0 0,20 0-54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58.7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42 10482 0 0,'0'0'2908'0'0,"12"0"-2588"0"0,41-4-765 0 0,-15 2 118 0 0,62-11 0 0 0,-65 6-24 0 0,47-3 0 0 0,-3 6-3010 0 0,-56 2 1638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6:59.1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20 12867 0 0,'8'2'256'0'0,"-1"-1"0"0"0,1-1 0 0 0,-1 1 0 0 0,1-1 0 0 0,12-2 0 0 0,-11 2-23 0 0,95-10 1113 0 0,-60 4-1830 0 0,0 2 0 0 0,-1 2 0 0 0,72 7 0 0 0,-94-2-575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7:25.9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 22 3401 0 0,'0'0'4419'0'0,"-10"-22"5826"0"0,9 22-10284 0 0,0 1 0 0 0,0-1-1 0 0,0 0 1 0 0,0 1 0 0 0,0-1 0 0 0,0 1 0 0 0,0-1-1 0 0,0 1 1 0 0,0-1 0 0 0,0 1 0 0 0,0 0-1 0 0,0-1 1 0 0,1 1 0 0 0,-1 0 0 0 0,0 0-1 0 0,0-1 1 0 0,1 1 0 0 0,-1 0 0 0 0,1 0-1 0 0,-1 0 1 0 0,1 0 0 0 0,-1 0 0 0 0,1 0 0 0 0,-1 0-1 0 0,1 0 1 0 0,0 0 0 0 0,0 0 0 0 0,-1 0-1 0 0,1 1 1 0 0,0-1 0 0 0,0 0 0 0 0,0 0-1 0 0,0 0 1 0 0,1 2 0 0 0,2 45-55 0 0,-2-41 44 0 0,13 206 209 0 0,-10-107-209 0 0,-3-92-868 0 0,0 0 1 0 0,6 24-1 0 0,-2-24-823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6T18:12:30.4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0 581 16363 0 0,'4'5'3521'0'0,"-4"-5"-3494"0"0,0 1 0 0 0,1-1 1 0 0,-1 0-1 0 0,0 0 0 0 0,0 0 1 0 0,0 0-1 0 0,0 0 0 0 0,0 0 1 0 0,0 0-1 0 0,0 1 0 0 0,0-1 1 0 0,0 0-1 0 0,1 0 0 0 0,-1 0 1 0 0,0 0-1 0 0,0 0 0 0 0,0 0 1 0 0,0 0-1 0 0,0 0 0 0 0,0 0 1 0 0,1 0-1 0 0,-1 0 0 0 0,0 0 1 0 0,0 0-1 0 0,0 0 0 0 0,0 0 1 0 0,0 0-1 0 0,1 0 0 0 0,-1 0 1 0 0,0 0-1 0 0,0 0 0 0 0,0 0 1 0 0,0 0-1 0 0,0 0 0 0 0,1 0 1 0 0,-1 0-1 0 0,0 0 0 0 0,0 0 1 0 0,0 0-1 0 0,0 0 0 0 0,0 0 1 0 0,0 0-1 0 0,1 0 1 0 0,-1 0-1 0 0,0-1 0 0 0,0 1 1 0 0,0 0-1 0 0,0 0 0 0 0,0 0 1 0 0,0 0-1 0 0,5-7-152 0 0,0 0 0 0 0,1 0 0 0 0,-1 1 1 0 0,1 0-1 0 0,1 0 0 0 0,-1 1 0 0 0,1-1 0 0 0,0 1 0 0 0,0 1 1 0 0,9-5-1 0 0,22-17-70 0 0,259-229-105 0 0,-181 134-3600 0 0,-42 43-1765 0 0,-38 39 1797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7:26.4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9898 0 0,'0'0'5528'0'0,"14"1"-5599"0"0,299 22-71 0 0,120 13 1545 0 0,-314-19-1267 0 0,124 14 53 0 0,-144-24 89 0 0,185-10 0 0 0,-214-3-581 0 0,-1-4-1 0 0,1-2 1 0 0,95-31-1 0 0,-126 30-1552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7:27.8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 6 4473 0 0,'-2'-3'9617'0'0,"1"3"-9635"0"0,1-1 0 0 0,0 1 0 0 0,0 0 0 0 0,0 0 0 0 0,-1 0 0 0 0,1 0 0 0 0,0-1 1 0 0,0 1-1 0 0,0 0 0 0 0,-1 0 0 0 0,1 0 0 0 0,0 0 0 0 0,0 0 0 0 0,-1 0 0 0 0,1 0 0 0 0,0 0 0 0 0,0 0 0 0 0,-1-1 0 0 0,1 1 0 0 0,0 0 0 0 0,0 0 0 0 0,-1 0 0 0 0,1 1 0 0 0,0-1 0 0 0,0 0 0 0 0,-1 0 0 0 0,1 0 0 0 0,0 0 0 0 0,0 0 0 0 0,-1 0 0 0 0,1 0 0 0 0,0 0 1 0 0,0 0-1 0 0,0 1 0 0 0,-1-1 0 0 0,1 0 0 0 0,0 0 0 0 0,0 0 0 0 0,0 0 0 0 0,-1 1 0 0 0,1-1 0 0 0,0 0 0 0 0,0 0 0 0 0,0 0 0 0 0,0 1 0 0 0,0-1 0 0 0,-1 1 0 0 0,-2 5-80 0 0,-1 1-1 0 0,1 0 1 0 0,1 0-1 0 0,-1 0 1 0 0,1 0-1 0 0,-2 10 1 0 0,-6 55 79 0 0,7-45 148 0 0,-4 24 55 0 0,-19 108 156 0 0,1-35-233 0 0,24-104-332 0 0,2-17-121 0 0,-1 1 0 0 0,0-1 1 0 0,0 0-1 0 0,-1 0 0 0 0,1 0 1 0 0,-1 1-1 0 0,1-1 0 0 0,-3 5 0 0 0,3-8-259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7:28.3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186 0 5609 0 0,'0'0'4689'0'0,"-6"11"-3132"0"0,-14 17-1447 0 0,1 0 0 0 0,0 2 0 0 0,3 0 0 0 0,0 0 0 0 0,2 2 0 0 0,-20 65 0 0 0,30-83-104 0 0,1 1-1 0 0,0 0 1 0 0,1-1-1 0 0,0 1 1 0 0,1 0-1 0 0,1 16 1 0 0,1-26-29 0 0,-1 0 1 0 0,1-1 0 0 0,0 1-1 0 0,0-1 1 0 0,1 1-1 0 0,0-1 1 0 0,-1 0-1 0 0,1 0 1 0 0,1 0-1 0 0,-1 0 1 0 0,0 0 0 0 0,1 0-1 0 0,0 0 1 0 0,0-1-1 0 0,0 1 1 0 0,1-1-1 0 0,-1 0 1 0 0,1 0-1 0 0,-1 0 1 0 0,1-1 0 0 0,0 1-1 0 0,0-1 1 0 0,8 3-1 0 0,-2 0-84 0 0,1-2-1 0 0,0 1 1 0 0,1-1-1 0 0,-1-1 1 0 0,0 0-1 0 0,1-1 1 0 0,-1 0-1 0 0,1 0 1 0 0,0-1 0 0 0,14-3-1 0 0,-17 2 138 0 0,0 0 0 0 0,0-1 0 0 0,-1 0 0 0 0,1-1 0 0 0,-1 0 1 0 0,0 0-1 0 0,0-1 0 0 0,0 0 0 0 0,0-1 0 0 0,0 1 0 0 0,-1-1 0 0 0,0-1 0 0 0,0 0 0 0 0,6-6 0 0 0,5-13 837 0 0,-17 24-747 0 0,-1 0 0 0 0,1-1 0 0 0,0 1-1 0 0,-1 0 1 0 0,0 0 0 0 0,1 0 0 0 0,-1-1-1 0 0,0 1 1 0 0,1 0 0 0 0,-1-1 0 0 0,0 1-1 0 0,0 0 1 0 0,0 0 0 0 0,0-1 0 0 0,0 1-1 0 0,0 0 1 0 0,-1-1 0 0 0,1 1 0 0 0,-1-2-1 0 0,-3-7 1344 0 0,4 9-1369 0 0,0 0 0 0 0,-1 1 0 0 0,1-1-1 0 0,-1 0 1 0 0,1 0 0 0 0,-1 0 0 0 0,1 0 0 0 0,-1 1-1 0 0,1-1 1 0 0,-1 0 0 0 0,1 0 0 0 0,-1 1 0 0 0,0-1-1 0 0,0 0 1 0 0,1 1 0 0 0,-1-1 0 0 0,0 1-1 0 0,0-1 1 0 0,0 1 0 0 0,1-1 0 0 0,-1 1 0 0 0,0 0-1 0 0,0-1 1 0 0,-1 1 0 0 0,-14-6 129 0 0,0 2 0 0 0,0 0 0 0 0,-1 1 0 0 0,1 0 0 0 0,-1 1 0 0 0,0 1 0 0 0,1 1 0 0 0,-23 2 0 0 0,15 0-870 0 0,-38 10 1 0 0,-20 14-4630 0 0,70-21 4251 0 0,2 1 791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7:29.1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72 4689 0 0,'-1'0'961'0'0,"-9"-6"6354"0"0,5 1-4943 0 0,4 5-2393 0 0,1-1 1 0 0,0 0-1 0 0,0 1 1 0 0,0-1-1 0 0,-1 0 0 0 0,1 0 1 0 0,0 0-1 0 0,0 1 1 0 0,0-1-1 0 0,0 0 1 0 0,1 0-1 0 0,-1 1 0 0 0,0-1 1 0 0,0 0-1 0 0,0 0 1 0 0,0 1-1 0 0,1-1 0 0 0,-1 0 1 0 0,0 1-1 0 0,1-2 1 0 0,0 1-27 0 0,0-1-1 0 0,0 1 1 0 0,0 0 0 0 0,1 0 0 0 0,-1 0 0 0 0,0 0 0 0 0,0 0 0 0 0,0 0 0 0 0,1 1 0 0 0,-1-1 0 0 0,0 0 0 0 0,1 1 0 0 0,-1-1 0 0 0,1 1 0 0 0,-1-1 0 0 0,1 1 0 0 0,2-1 0 0 0,10-3-249 0 0,-3-1 274 0 0,-1 1 0 0 0,1 0 0 0 0,0 1 0 0 0,0 0 0 0 0,18-2 1 0 0,-25 5 26 0 0,-1-1 0 0 0,0 1 0 0 0,0 0 1 0 0,0 0-1 0 0,0 0 0 0 0,1 0 0 0 0,-1 0 0 0 0,0 1 1 0 0,0 0-1 0 0,0-1 0 0 0,0 1 0 0 0,0 0 1 0 0,0 1-1 0 0,0-1 0 0 0,0 0 0 0 0,0 1 1 0 0,-1 0-1 0 0,1-1 0 0 0,-1 1 0 0 0,1 0 1 0 0,-1 1-1 0 0,0-1 0 0 0,1 0 0 0 0,2 6 1 0 0,-3-5-112 0 0,0 1 0 0 0,-1 0 1 0 0,0-1-1 0 0,0 1 1 0 0,0 0-1 0 0,0 0 1 0 0,-1 0-1 0 0,0 0 1 0 0,1 0-1 0 0,-1 0 0 0 0,-1 0 1 0 0,1 0-1 0 0,-2 7 1 0 0,-2 5-357 0 0,-11 31 0 0 0,12-39 406 0 0,-61 132 265 0 0,16-39 406 0 0,46-96-591 0 0,0 0 0 0 0,0 0 0 0 0,0 0 0 0 0,1 0 0 0 0,0 1 0 0 0,0-1 0 0 0,0 0-1 0 0,1 1 1 0 0,0-1 0 0 0,0 0 0 0 0,0 6 0 0 0,1-9-51 0 0,-1 0 1 0 0,1 0-1 0 0,0 0 0 0 0,0 0 0 0 0,-1 0 0 0 0,1 0 0 0 0,0 0 1 0 0,1-1-1 0 0,-1 1 0 0 0,0 0 0 0 0,0-1 0 0 0,1 1 1 0 0,-1-1-1 0 0,1 0 0 0 0,-1 1 0 0 0,1-1 0 0 0,0 0 0 0 0,0 0 1 0 0,-1 0-1 0 0,1 0 0 0 0,0 0 0 0 0,0 0 0 0 0,0 0 1 0 0,0-1-1 0 0,0 1 0 0 0,0-1 0 0 0,0 0 0 0 0,0 1 0 0 0,0-1 1 0 0,4 0-1 0 0,6 1-23 0 0,0-1 0 0 0,0 0 0 0 0,0-1 1 0 0,1-1-1 0 0,-2 1 0 0 0,1-2 0 0 0,0 0 0 0 0,0 0 1 0 0,-1-1-1 0 0,0 0 0 0 0,1-1 0 0 0,-2-1 0 0 0,1 0 0 0 0,-1 0 1 0 0,0-1-1 0 0,0 0 0 0 0,0 0 0 0 0,-1-1 0 0 0,10-12 1 0 0,-17 18 197 0 0,-1 1 0 0 0,0-1 0 0 0,1 0 0 0 0,-1 1 1 0 0,0-1-1 0 0,0 0 0 0 0,0 0 0 0 0,0 0 0 0 0,-1 0 1 0 0,1 0-1 0 0,0 0 0 0 0,-1 0 0 0 0,1 0 1 0 0,-1 0-1 0 0,0 0 0 0 0,0 0 0 0 0,0 0 0 0 0,0 0 1 0 0,0 0-1 0 0,0 0 0 0 0,0 0 0 0 0,-1 0 0 0 0,1-1 1 0 0,-1 1-1 0 0,1 0 0 0 0,-1 1 0 0 0,0-1 0 0 0,0 0 1 0 0,0 0-1 0 0,0 0 0 0 0,0 0 0 0 0,0 1 1 0 0,-1-1-1 0 0,1 0 0 0 0,-1 1 0 0 0,1-1 0 0 0,-1 1 1 0 0,1 0-1 0 0,-1-1 0 0 0,-3-1 0 0 0,-7-5 367 0 0,-1 1-1 0 0,1 0 1 0 0,-2 0-1 0 0,-21-6 1 0 0,29 10-593 0 0,-22-6 235 0 0,0 0 1 0 0,0 2-1 0 0,0 1 1 0 0,-43-3-1 0 0,31 6-3931 0 0,-1 2-4040 0 0,44 0 5172 0 0,10-4-273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7:29.5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167 38 5433 0 0,'0'0'5929'0'0,"-25"3"-1036"0"0,24-3-4893 0 0,-5 1 68 0 0,-1 1 0 0 0,0 0-1 0 0,0 0 1 0 0,1 0 0 0 0,-1 1-1 0 0,1 0 1 0 0,0 0 0 0 0,0 1-1 0 0,0 0 1 0 0,-8 7 0 0 0,7-4-114 0 0,1 0 1 0 0,0 1-1 0 0,1 0 1 0 0,-1 0-1 0 0,1 0 0 0 0,1 0 1 0 0,0 1-1 0 0,0 0 1 0 0,1 0-1 0 0,0 0 1 0 0,0 0-1 0 0,1 0 1 0 0,0 1-1 0 0,1-1 1 0 0,0 1-1 0 0,1 0 1 0 0,-1-1-1 0 0,3 15 1 0 0,-1-17-69 0 0,0 0 0 0 0,0 0 0 0 0,1 0 0 0 0,0-1 0 0 0,1 1 1 0 0,-1 0-1 0 0,1-1 0 0 0,0 0 0 0 0,1 0 0 0 0,-1 0 0 0 0,1 0 1 0 0,0 0-1 0 0,1-1 0 0 0,0 0 0 0 0,-1 0 0 0 0,2 0 0 0 0,-1 0 1 0 0,0-1-1 0 0,1 0 0 0 0,0 0 0 0 0,0-1 0 0 0,0 1 0 0 0,0-1 0 0 0,1 0 1 0 0,12 3-1 0 0,-12-5 111 0 0,1 0 0 0 0,-1 0 0 0 0,1 0 0 0 0,-1-1 0 0 0,0 0 1 0 0,1-1-1 0 0,-1 1 0 0 0,1-1 0 0 0,-1-1 0 0 0,0 0 0 0 0,0 0 0 0 0,0 0 1 0 0,0-1-1 0 0,0 0 0 0 0,0 0 0 0 0,-1 0 0 0 0,1-1 0 0 0,-1 0 0 0 0,0-1 0 0 0,5-4 1 0 0,-5 4 251 0 0,-1 1 1 0 0,0-1 0 0 0,-1 0 0 0 0,1 0-1 0 0,-1 0 1 0 0,0-1 0 0 0,0 0 0 0 0,-1 0-1 0 0,1 0 1 0 0,-1 0 0 0 0,-1 0 0 0 0,1 0-1 0 0,-1-1 1 0 0,0 1 0 0 0,-1-1 0 0 0,1 0 0 0 0,-1 0-1 0 0,-1 1 1 0 0,1-1 0 0 0,-1 0 0 0 0,-1-11-1 0 0,-1 7-220 0 0,-1 0 1 0 0,0 0-1 0 0,-1 1 0 0 0,0-1 0 0 0,0 1 0 0 0,-1 0 0 0 0,-1 0 0 0 0,1 1 0 0 0,-11-12 0 0 0,9 12-588 0 0,-1 0 0 0 0,0 0 0 0 0,-1 1 0 0 0,0 1 0 0 0,0-1 0 0 0,-1 2 0 0 0,0-1 0 0 0,0 1 0 0 0,-1 1-1 0 0,1 0 1 0 0,-1 0 0 0 0,0 1 0 0 0,-22-5 0 0 0,1 5 312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12.47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1 307 7818 0 0,'0'0'2152'0'0,"0"-1"-2138"0"0,0 0 19 0 0,0 0-1 0 0,-1 0 1 0 0,1 0 0 0 0,0 0 0 0 0,0 0-1 0 0,0 0 1 0 0,0 0 0 0 0,0 0-1 0 0,1 0 1 0 0,-1 0 0 0 0,0 0-1 0 0,0 0 1 0 0,1 0 0 0 0,-1 0-1 0 0,1 0 1 0 0,-1 0 0 0 0,1 0-1 0 0,0-1 1 0 0,3-8 15 0 0,1 1 0 0 0,0 0-1 0 0,0 0 1 0 0,1 0 0 0 0,0 1 0 0 0,14-15 0 0 0,-1 7 38 0 0,2 0 0 0 0,0 1 0 0 0,1 1 0 0 0,33-16 0 0 0,98-37 24 0 0,-143 63-102 0 0,22-8 4 0 0,51-12 1 0 0,-69 20-9 0 0,0 2-1 0 0,1 0 1 0 0,-1 0 0 0 0,1 1-1 0 0,-1 1 1 0 0,19 2-1 0 0,-31-2-24 0 0,1 1-1 0 0,-1-1 1 0 0,1 0-1 0 0,0 1 1 0 0,-1 0-1 0 0,1 0 1 0 0,-1-1-1 0 0,0 2 1 0 0,1-1-1 0 0,-1 0 1 0 0,0 0-1 0 0,1 1 1 0 0,-1-1-1 0 0,0 1 1 0 0,0 0-1 0 0,0-1 1 0 0,-1 1-1 0 0,1 0 1 0 0,0 0-1 0 0,-1 0 1 0 0,1 1-1 0 0,-1-1 1 0 0,1 0-1 0 0,-1 0 1 0 0,0 1-1 0 0,0-1 1 0 0,0 1-1 0 0,-1-1 1 0 0,1 1-1 0 0,0-1 1 0 0,-1 1-1 0 0,0 0 1 0 0,0-1-1 0 0,1 1 1 0 0,-1-1-1 0 0,-1 1 1 0 0,1 0-1 0 0,-1 3 1 0 0,-2 10-7 0 0,-1 1 0 0 0,0-2 0 0 0,-1 1 0 0 0,-14 28 0 0 0,14-33 158 0 0,-110 238 690 0 0,87-191-656 0 0,21-44-117 0 0,1 1-1 0 0,1 0 0 0 0,1 0 0 0 0,-4 18 0 0 0,6-23-22 0 0,1 0 0 0 0,0 0 1 0 0,1-1-1 0 0,0 1 0 0 0,0 0 0 0 0,1 0 0 0 0,4 18 1 0 0,-4-24-24 0 0,0 0 0 0 0,1-1 0 0 0,-1 1 0 0 0,1 0 1 0 0,0-1-1 0 0,0 1 0 0 0,0-1 0 0 0,1 1 0 0 0,-1-1 1 0 0,1 0-1 0 0,0 0 0 0 0,0 0 0 0 0,0-1 0 0 0,4 4 1 0 0,-1-3 1 0 0,-1 0 0 0 0,1 0 1 0 0,0 0-1 0 0,0 0 1 0 0,0-1-1 0 0,0 0 0 0 0,1 0 1 0 0,7 0-1 0 0,-1 0-6 0 0,1-1 0 0 0,-1-1-1 0 0,0 0 1 0 0,0-1 0 0 0,0 0-1 0 0,0-1 1 0 0,0-1 0 0 0,17-5-1 0 0,-19 5 27 0 0,-1-1 1 0 0,1-1-1 0 0,-1 0 0 0 0,0 0 0 0 0,-1-1 0 0 0,1-1 1 0 0,-1 1-1 0 0,16-17 0 0 0,-22 21 49 0 0,-1-1 1 0 0,1 1-1 0 0,-1-1 1 0 0,0 0-1 0 0,0 0 1 0 0,0 0-1 0 0,0 0 1 0 0,-1-1-1 0 0,1 1 1 0 0,-1 0-1 0 0,0-1 0 0 0,0 1 1 0 0,0-1-1 0 0,0 1 1 0 0,-1-1-1 0 0,0 1 1 0 0,1-1-1 0 0,-1 0 1 0 0,0 1-1 0 0,-1-1 1 0 0,1 1-1 0 0,-1-1 0 0 0,1 0 1 0 0,-1 1-1 0 0,0 0 1 0 0,0-1-1 0 0,-1 1 1 0 0,1-1-1 0 0,-1 1 1 0 0,0 0-1 0 0,-3-5 0 0 0,-5-5 105 0 0,-1 0 0 0 0,0 0-1 0 0,-1 1 1 0 0,0 1-1 0 0,-1 0 1 0 0,0 0-1 0 0,-1 2 1 0 0,0-1 0 0 0,-20-8-1 0 0,0 1-24 0 0,0 2-1 0 0,-2 2 0 0 0,-38-10 1 0 0,14 9-220 0 0,-121-14 0 0 0,175 27 281 0 0,3 1-2774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12.9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378 2 11130 0 0,'0'0'428'0'0,"-9"3"1178"0"0,-30 13-860 0 0,0 2-1 0 0,1 1 1 0 0,0 2-1 0 0,-45 35 1 0 0,70-46-754 0 0,0 2-1 0 0,1 0 1 0 0,0 0 0 0 0,1 1 0 0 0,-19 28-1 0 0,24-31-62 0 0,0 1-1 0 0,1-1 0 0 0,1 1 1 0 0,-1 0-1 0 0,2 0 1 0 0,0 1-1 0 0,0-1 0 0 0,1 1 1 0 0,-1 20-1 0 0,2-23-70 0 0,1-1-1 0 0,1 1 1 0 0,0 0 0 0 0,0-1-1 0 0,0 1 1 0 0,1-1-1 0 0,0 0 1 0 0,1 0 0 0 0,0 1-1 0 0,0-2 1 0 0,1 1-1 0 0,8 13 1 0 0,-8-16 80 0 0,0 1 0 0 0,1-1 0 0 0,-1 0 0 0 0,1 0 0 0 0,1-1 1 0 0,-1 0-1 0 0,0 1 0 0 0,1-2 0 0 0,0 1 0 0 0,0-1 0 0 0,0 0 0 0 0,0 0 0 0 0,1 0 0 0 0,-1-1 1 0 0,1 0-1 0 0,11 1 0 0 0,-1 0 16 0 0,0-2 0 0 0,0 0 0 0 0,0-1 1 0 0,1-1-1 0 0,-1-1 0 0 0,0 0 0 0 0,0-1 0 0 0,-1-1 0 0 0,1 0 1 0 0,-1-1-1 0 0,0-1 0 0 0,0-1 0 0 0,0 0 0 0 0,-1-1 0 0 0,0-1 1 0 0,-1 0-1 0 0,0-1 0 0 0,0-1 0 0 0,-1 0 0 0 0,0 0 0 0 0,14-18 1 0 0,-19 17 79 0 0,1 0 1 0 0,-2-1-1 0 0,0 0 0 0 0,0 0 1 0 0,-1 0-1 0 0,-1-1 1 0 0,0 0-1 0 0,-1 0 1 0 0,0-1-1 0 0,-1 1 1 0 0,1-19-1 0 0,-4 22-136 0 0,0 0 1 0 0,0 0-1 0 0,-1 0 0 0 0,-1 0 0 0 0,0 1 0 0 0,0-1 1 0 0,-1 0-1 0 0,0 1 0 0 0,-1-1 0 0 0,0 1 1 0 0,-1 0-1 0 0,0 0 0 0 0,-1 1 0 0 0,0 0 1 0 0,0 0-1 0 0,-1 0 0 0 0,0 1 0 0 0,0-1 1 0 0,-1 2-1 0 0,0-1 0 0 0,-1 1 0 0 0,-11-7 1 0 0,2 3-1025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13.2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200 0 1696 0 0,'0'0'7278'0'0,"0"12"-5791"0"0,-1-4-1345 0 0,0 0 0 0 0,-1-1 1 0 0,1 1-1 0 0,-2-1 0 0 0,1 1 0 0 0,-1-1 1 0 0,0 0-1 0 0,-5 8 0 0 0,-43 74 537 0 0,15-29-932 0 0,-43 99-1 0 0,69-134-921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13.6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248 0 10458 0 0,'0'0'1180'0'0,"-12"2"1704"0"0,-7 3-2547 0 0,1 1 1 0 0,1 1 0 0 0,-25 12-1 0 0,34-14-254 0 0,0-1 0 0 0,0 2 0 0 0,1-1 0 0 0,0 1 0 0 0,-1 0-1 0 0,2 1 1 0 0,-1-1 0 0 0,1 1 0 0 0,-9 14 0 0 0,4-4-165 0 0,2 0 1 0 0,0 0-1 0 0,-9 27 0 0 0,15-36-27 0 0,1 1-1 0 0,0-1 0 0 0,0 1 0 0 0,1-1 0 0 0,0 1 0 0 0,0 0 0 0 0,1-1 1 0 0,0 1-1 0 0,1 0 0 0 0,2 10 0 0 0,-3-16 47 0 0,1 0 1 0 0,0 0-1 0 0,0-1 1 0 0,0 1-1 0 0,0 0 1 0 0,0-1-1 0 0,0 1 1 0 0,1-1-1 0 0,0 0 1 0 0,-1 1-1 0 0,1-1 0 0 0,0 0 1 0 0,0 0-1 0 0,0 0 1 0 0,0 0-1 0 0,0 0 1 0 0,1-1-1 0 0,2 2 1 0 0,-1 0-24 0 0,0-2 0 0 0,1 1 0 0 0,-1 0 0 0 0,1-1 0 0 0,0 0 0 0 0,-1 0 0 0 0,1 0 0 0 0,0-1 1 0 0,0 1-1 0 0,5-2 0 0 0,0 1-22 0 0,0-1 1 0 0,0-1-1 0 0,0 1 1 0 0,0-2-1 0 0,0 1 0 0 0,0-2 1 0 0,-1 1-1 0 0,1-1 1 0 0,13-8-1 0 0,-15 7 91 0 0,0-1 0 0 0,-1 0 0 0 0,1 0 0 0 0,-1-1 0 0 0,0 0 0 0 0,-1 0 0 0 0,0 0-1 0 0,0-1 1 0 0,0 0 0 0 0,4-9 0 0 0,-9 14 31 0 0,1-1-1 0 0,0 0 1 0 0,-1 1-1 0 0,0-1 1 0 0,0 0-1 0 0,0 0 1 0 0,0 0-1 0 0,-1 0 1 0 0,0 0-1 0 0,0 0 1 0 0,0 0-1 0 0,0 0 0 0 0,0 0 1 0 0,-1 0-1 0 0,0 0 1 0 0,1 0-1 0 0,-2 0 1 0 0,1 1-1 0 0,0-1 1 0 0,-1 0-1 0 0,0 1 1 0 0,1-1-1 0 0,-1 1 1 0 0,-1-1-1 0 0,1 1 1 0 0,-5-6-1 0 0,4 6-72 0 0,2 2-112 0 0,0-1 0 0 0,-1 0 0 0 0,1 1 0 0 0,-1-1 0 0 0,1 1 0 0 0,-1-1 0 0 0,1 1 0 0 0,-1 0-1 0 0,0-1 1 0 0,0 1 0 0 0,0 0 0 0 0,1 0 0 0 0,-1 0 0 0 0,0 1 0 0 0,0-1 0 0 0,-1 0 0 0 0,-2 0 0 0 0,-1 2-1222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14.1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104 0 2168 0 0,'6'3'11019'0'0,"-6"-2"-9731"0"0,-14 15-1373 0 0,1 1 0 0 0,0 0 0 0 0,1 1 0 0 0,1 0 0 0 0,1 0 0 0 0,0 2 0 0 0,1-1 0 0 0,-6 22 0 0 0,14-36 58 0 0,0 1 0 0 0,1-1 1 0 0,0 0-1 0 0,0 0 0 0 0,0 0 1 0 0,0 0-1 0 0,1 0 0 0 0,0 0 1 0 0,0 0-1 0 0,0 0 0 0 0,0 0 1 0 0,1 0-1 0 0,0 0 0 0 0,0-1 1 0 0,0 1-1 0 0,1-1 0 0 0,0 1 1 0 0,-1-1-1 0 0,2 0 1 0 0,-1 0-1 0 0,0 0 0 0 0,1-1 1 0 0,-1 1-1 0 0,1-1 0 0 0,0 0 1 0 0,7 5-1 0 0,-6-5-18 0 0,0 0 1 0 0,-1 0 0 0 0,1 0-1 0 0,0-1 1 0 0,1 0-1 0 0,-1 0 1 0 0,0 0-1 0 0,0 0 1 0 0,1-1-1 0 0,-1 0 1 0 0,1 0-1 0 0,0 0 1 0 0,-1-1 0 0 0,1 0-1 0 0,-1 0 1 0 0,1-1-1 0 0,-1 1 1 0 0,1-1-1 0 0,-1 0 1 0 0,1-1-1 0 0,-1 1 1 0 0,1-1-1 0 0,-1 0 1 0 0,7-4 0 0 0,-7 3 13 0 0,-1-1 1 0 0,1 0 0 0 0,-1 0 0 0 0,0 0 0 0 0,0 0-1 0 0,-1-1 1 0 0,1 1 0 0 0,-1-1 0 0 0,0 0 0 0 0,0 0-1 0 0,0 0 1 0 0,-1 0 0 0 0,0-1 0 0 0,0 1 0 0 0,0-1-1 0 0,-1 1 1 0 0,0-1 0 0 0,0 0 0 0 0,0 1 0 0 0,-1-1-1 0 0,0-6 1 0 0,0-7-436 0 0,-1-1-1 0 0,-2 1 1 0 0,0 0-1 0 0,-10-35 1 0 0,7 33-468 0 0,-5 1-349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6T18:12:30.8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10290 0 0,'0'0'3509'0'0,"3"6"-3217"0"0,7 21-97 0 0,-1 0 0 0 0,0 0 1 0 0,-3 1-1 0 0,5 34 0 0 0,-7-43-101 0 0,66 581 1928 0 0,-61-491-1744 0 0,16 166 283 0 0,32 388 48 0 0,-42-342-423 0 0,-12-126-1557 0 0,-6-183-1065 0 0,3-12 2341 0 0,0 0 1 0 0,0 1 0 0 0,0-1 0 0 0,0 0 0 0 0,0 0 0 0 0,-1 0 0 0 0,1 0 0 0 0,0 0 0 0 0,0 0 0 0 0,0 0 0 0 0,0 1 0 0 0,-1-1 0 0 0,1 0 0 0 0,0 0 0 0 0,0 0 0 0 0,0 0 0 0 0,0 0-1 0 0,-1 0 1 0 0,1 0 0 0 0,0 0 0 0 0,0 0 0 0 0,0 0 0 0 0,0 0 0 0 0,-1 0 0 0 0,1 0 0 0 0,0 0 0 0 0,0 0 0 0 0,0 0 0 0 0,-1 0 0 0 0,1 0 0 0 0,0 0 0 0 0,0 0 0 0 0,0-1 0 0 0,0 1-1 0 0,0 0 1 0 0,-1 0 0 0 0,1 0 0 0 0,0 0 0 0 0,0 0 0 0 0,0 0 0 0 0,0 0 0 0 0,0-1 0 0 0,-1 1 0 0 0,1 0 0 0 0,0 0 0 0 0,0 0 0 0 0,0 0 0 0 0,0 0 0 0 0,0-1 0 0 0,0 1 0 0 0,0 0-1 0 0,0 0 1 0 0,0 0 0 0 0,0 0 0 0 0,0-1 0 0 0,0 1 0 0 0,0 0 0 0 0,0 0 0 0 0,0-1 0 0 0,-7-10-3127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14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0 11915 0 0,'0'0'-773'0'0,"-2"10"-1622"0"0,-2 8 2314 0 0,0 1 0 0 0,1-1 0 0 0,1 1 0 0 0,0-1-1 0 0,2 1 1 0 0,0 0 0 0 0,1 0 0 0 0,1-1 0 0 0,1 1-1 0 0,0-1 1 0 0,1 0 0 0 0,1 1 0 0 0,1-2 0 0 0,10 21 0 0 0,-15-35 105 0 0,1 0 1 0 0,-1 0 0 0 0,1-1 0 0 0,0 1 0 0 0,0 0 0 0 0,0-1 0 0 0,0 1-1 0 0,1-1 1 0 0,-1 0 0 0 0,0 0 0 0 0,1 0 0 0 0,0 0 0 0 0,-1 0-1 0 0,1-1 1 0 0,0 1 0 0 0,0-1 0 0 0,0 0 0 0 0,4 2 0 0 0,-3-3-30 0 0,1 1 0 0 0,-1-1 1 0 0,0 0-1 0 0,0 0 1 0 0,0 0-1 0 0,0-1 1 0 0,0 0-1 0 0,0 1 0 0 0,0-1 1 0 0,0-1-1 0 0,0 1 1 0 0,6-3-1 0 0,7-6-39 0 0,-1 0 0 0 0,1-1 0 0 0,-2 0 0 0 0,26-25-1 0 0,-41 35 48 0 0,28-27 3 0 0,-2-2-1 0 0,42-61 0 0 0,-54 70 11 0 0,19-24 50 0 0,2 8 1527 0 0,-30 43-2327 0 0,36 56 31 0 0,-24-34 655 0 0,1-2 0 0 0,43 50 0 0 0,-47-62-712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15.2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60 11210 0 0,'0'0'-324'0'0,"0"19"-896"0"0,-8 114 1694 0 0,8-129-411 0 0,0-1 0 0 0,0 1 1 0 0,-1-1-1 0 0,0 1 1 0 0,1-1-1 0 0,-1 0 1 0 0,-1 1-1 0 0,1-1 1 0 0,-3 4 2228 0 0,7-10-3302 0 0,24-29 410 0 0,24-41 0 0 0,-27 37 614 0 0,36-41 0 0 0,-58 74 3 0 0,1 1-1 0 0,0-1 1 0 0,0 1 0 0 0,0-1 0 0 0,1 1-1 0 0,-1 0 1 0 0,0 0 0 0 0,1 0-1 0 0,-1 1 1 0 0,1-1 0 0 0,0 1 0 0 0,-1 0-1 0 0,1 0 1 0 0,5-1 0 0 0,-9 2-37 0 0,4 9-907 0 0,7 13 548 0 0,12 34 0 0 0,-13-29 180 0 0,17 31 1 0 0,-18-44-778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15.5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9442 0 0,'0'0'432'0'0,"1"12"-1221"0"0,4 181 768 0 0,-6-119 204 0 0,9 79 0 0 0,-3-120-3 0 0,12 36 0 0 0,-10-39-961 0 0,-5-22-378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16.1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0 138 9818 0 0,'0'0'7039'0'0,"1"-1"-7081"0"0,-1 0 0 0 0,0 0 0 0 0,0 0 1 0 0,0 0-1 0 0,0 0 0 0 0,1 0 0 0 0,-1 0 0 0 0,1 0 1 0 0,-1 0-1 0 0,1 0 0 0 0,-1 0 0 0 0,1 0 0 0 0,-1 0 1 0 0,1 0-1 0 0,0 1 0 0 0,1-3 0 0 0,5-6-71 0 0,1 0-1 0 0,1 0 0 0 0,-1 0 1 0 0,2 1-1 0 0,-1 0 1 0 0,19-12-1 0 0,-10 11 61 0 0,1-1 0 0 0,24-7-1 0 0,-34 14 29 0 0,-1 0 1 0 0,1 1-1 0 0,0 1 0 0 0,0-1 0 0 0,0 2 0 0 0,0-1 0 0 0,15 2 1 0 0,-22-1-24 0 0,0 0 0 0 0,0 0 1 0 0,0 1-1 0 0,0-1 1 0 0,0 1-1 0 0,-1 0 1 0 0,1-1-1 0 0,0 1 1 0 0,0 0-1 0 0,-1 0 1 0 0,1 0-1 0 0,-1 0 1 0 0,1 0-1 0 0,-1 0 1 0 0,1 1-1 0 0,-1-1 1 0 0,0 0-1 0 0,1 1 1 0 0,0 2-1 0 0,0-1-84 0 0,0 0 1 0 0,-1 0-1 0 0,0 0 1 0 0,1 1-1 0 0,-1-1 0 0 0,0 0 1 0 0,-1 1-1 0 0,1-1 1 0 0,0 8-1 0 0,-1-3-55 0 0,-1 1 0 0 0,1 0 1 0 0,-1 0-1 0 0,-1-1 0 0 0,0 1 0 0 0,0-1 1 0 0,-5 14-1 0 0,-9 14 249 0 0,-1 0 0 0 0,-1-1 0 0 0,-3-1 0 0 0,0 0 0 0 0,-2-2 0 0 0,-47 50 0 0 0,83-87-3505 0 0,-2-1 3355 0 0,-1 0 1 0 0,1 2 0 0 0,0-1 0 0 0,1 1-1 0 0,17-4 1 0 0,-24 8 67 0 0,1 1 1 0 0,-1-1-1 0 0,0 1 1 0 0,1 0-1 0 0,-1 0 1 0 0,0 0-1 0 0,0 1 1 0 0,0 0-1 0 0,0 0 1 0 0,0 0-1 0 0,-1 0 1 0 0,1 1-1 0 0,5 4 1 0 0,14 8 89 0 0,0-1 1 0 0,27 11 0 0 0,-38-19 118 0 0,1-1 0 0 0,-1 0 0 0 0,1-1-1 0 0,1-1 1 0 0,23 3 0 0 0,-32-6-113 0 0,-1 0 0 0 0,1-1 0 0 0,0 0 0 0 0,-1 0 0 0 0,1 0-1 0 0,-1-1 1 0 0,0 0 0 0 0,1 0 0 0 0,-1 0 0 0 0,0 0 0 0 0,0-1 0 0 0,-1 0 0 0 0,1 0-1 0 0,0 0 1 0 0,-1-1 0 0 0,8-7 0 0 0,-3 2-31 0 0,-1 0-1 0 0,-1 0 1 0 0,1-1-1 0 0,-1 0 1 0 0,-1-1-1 0 0,10-20 1 0 0,-9 13-123 0 0,0-1 0 0 0,-2 0 0 0 0,0 0 0 0 0,-1-1 1 0 0,-1 1-1 0 0,-1-1 0 0 0,0-23 0 0 0,-2 41 115 0 0,0 1 0 0 0,0-1 0 0 0,0 0-1 0 0,0 1 1 0 0,-1-1 0 0 0,1 1 0 0 0,0-1 0 0 0,-1 1 0 0 0,1-1-1 0 0,-1 1 1 0 0,1-1 0 0 0,-1 1 0 0 0,1-1 0 0 0,-1 1 0 0 0,0 0-1 0 0,0-1 1 0 0,0 1 0 0 0,0 0 0 0 0,0 0 0 0 0,0-1 0 0 0,0 1-1 0 0,0 0 1 0 0,-1 0 0 0 0,1 0 0 0 0,0 1 0 0 0,-1-1 0 0 0,1 0-1 0 0,0 0 1 0 0,-1 1 0 0 0,1-1 0 0 0,-1 1 0 0 0,1-1 0 0 0,-1 1-1 0 0,1 0 1 0 0,-1-1 0 0 0,0 1 0 0 0,1 0 0 0 0,-1 0 0 0 0,1 0-1 0 0,-1 0 1 0 0,-2 1 0 0 0,1 1 51 0 0,0 1-1 0 0,0-1 1 0 0,0 1-1 0 0,0 0 1 0 0,0 0 0 0 0,1 0-1 0 0,-1 0 1 0 0,1 0-1 0 0,0 1 1 0 0,0-1-1 0 0,-1 5 1 0 0,-2 2-86 0 0,1 1-1 0 0,0-1 1 0 0,1 1-1 0 0,0 0 1 0 0,0 0-1 0 0,2 1 1 0 0,-1-1 0 0 0,1 0-1 0 0,1 1 1 0 0,0-1-1 0 0,1 0 1 0 0,0 1 0 0 0,0-1-1 0 0,2 0 1 0 0,4 16-1 0 0,-6-19-49 0 0,1-1-1 0 0,0 0 1 0 0,1 0 0 0 0,0 0-1 0 0,0 0 1 0 0,0 0-1 0 0,1 0 1 0 0,0-1 0 0 0,0 0-1 0 0,1 0 1 0 0,-1 0-1 0 0,9 7 1 0 0,25 13-1246 0 0,-16-14-338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16.6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43 0 8290 0 0,'0'0'928'0'0,"-1"15"-384"0"0,-17 222 711 0 0,-3 59-723 0 0,19-55 328 0 0,2-240-1076 0 0,0-15-4567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16.9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1 141 1736 0 0,'8'-22'7880'0'0,"-6"18"-7665"0"0,-1 0-1 0 0,0 1 1 0 0,1-1-1 0 0,-1 0 0 0 0,1 1 1 0 0,0 0-1 0 0,0-1 1 0 0,1 1-1 0 0,-1 0 0 0 0,1 0 1 0 0,2-3-1 0 0,7-4-254 0 0,0-1 0 0 0,1 2 0 0 0,0 0 0 0 0,22-11 0 0 0,-29 17 52 0 0,1 1 0 0 0,-1-1-1 0 0,1 1 1 0 0,-1 1 0 0 0,1-1-1 0 0,0 1 1 0 0,0 0-1 0 0,0 1 1 0 0,-1-1 0 0 0,1 1-1 0 0,0 1 1 0 0,0-1-1 0 0,8 3 1 0 0,-11-2-34 0 0,-1 0-1 0 0,1 0 1 0 0,-1 0 0 0 0,1 1-1 0 0,-1-1 1 0 0,0 1 0 0 0,0 0-1 0 0,1 0 1 0 0,-1 0 0 0 0,0 1 0 0 0,-1-1-1 0 0,1 1 1 0 0,0-1 0 0 0,-1 1-1 0 0,1 0 1 0 0,-1 0 0 0 0,0 0-1 0 0,0 0 1 0 0,0 0 0 0 0,-1 1-1 0 0,1-1 1 0 0,-1 1 0 0 0,1-1 0 0 0,-1 1-1 0 0,0-1 1 0 0,-1 1 0 0 0,1 0-1 0 0,-1 0 1 0 0,1-1 0 0 0,-1 1-1 0 0,0 0 1 0 0,-1 5 0 0 0,0-2 51 0 0,0-1 1 0 0,0 1 0 0 0,-1 0 0 0 0,0-1-1 0 0,0 1 1 0 0,0-1 0 0 0,-1 0 0 0 0,0 0-1 0 0,0 0 1 0 0,-1 0 0 0 0,0-1-1 0 0,0 1 1 0 0,-6 6 0 0 0,-4 2-81 0 0,-1-1 1 0 0,0 0-1 0 0,-21 13 0 0 0,13-18-1028 0 0,23-8 1050 0 0,-7 2-914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17.3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116 0 8410 0 0,'0'0'1980'0'0,"-4"1"1315"0"0,-8 2-2039 0 0,-9 16-1142 0 0,15-14-105 0 0,0 1-1 0 0,0 0 0 0 0,0 0 0 0 0,1 0 0 0 0,0 0 0 0 0,-5 8 1 0 0,8-10-16 0 0,-2 2-36 0 0,0 0 1 0 0,1 0 0 0 0,0 1 0 0 0,0-1 0 0 0,1 1-1 0 0,-1 0 1 0 0,1 0 0 0 0,-1 12 0 0 0,2-13 13 0 0,-1 9-74 0 0,0 0 0 0 0,2 23 0 0 0,1-32 102 0 0,-1 0 0 0 0,2 0 0 0 0,-1 0 0 0 0,1 0 0 0 0,-1-1 0 0 0,2 1 0 0 0,-1-1 0 0 0,0 1 0 0 0,6 7 0 0 0,-6-10-28 0 0,-1-1 1 0 0,1 0-1 0 0,0 1 1 0 0,0-1 0 0 0,0 0-1 0 0,0 0 1 0 0,0 0-1 0 0,0 0 1 0 0,0-1-1 0 0,1 1 1 0 0,-1-1 0 0 0,1 1-1 0 0,-1-1 1 0 0,1 0-1 0 0,0 0 1 0 0,0 0-1 0 0,-1 0 1 0 0,1 0-1 0 0,0-1 1 0 0,0 1 0 0 0,0-1-1 0 0,0 0 1 0 0,-1 0-1 0 0,1 0 1 0 0,0 0-1 0 0,0 0 1 0 0,0-1 0 0 0,0 1-1 0 0,0-1 1 0 0,-1 0-1 0 0,1 0 1 0 0,0 0-1 0 0,-1 0 1 0 0,1 0-1 0 0,-1 0 1 0 0,5-4 0 0 0,-1 2-15 0 0,-1-1 1 0 0,0 0 0 0 0,0 0 0 0 0,0 0-1 0 0,0 0 1 0 0,0-1 0 0 0,-1 0 0 0 0,0 0-1 0 0,0 0 1 0 0,0-1 0 0 0,-1 1-1 0 0,0-1 1 0 0,0 0 0 0 0,0 0 0 0 0,3-10-1 0 0,-5 8 71 0 0,0 1-1 0 0,0 0 1 0 0,-1-1-1 0 0,0 1 1 0 0,0-1-1 0 0,-1 1 1 0 0,0-1-1 0 0,0 1 1 0 0,-5-14-1 0 0,2 9 28 0 0,-1 0 0 0 0,0 0-1 0 0,-1 1 1 0 0,-13-21-1 0 0,9 17-131 0 0,-13-17-2525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28.5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40 3153 0 0,'0'0'15926'0'0,"0"16"-17529"0"0,-4 26 1512 0 0,2-34 85 0 0,1 1-1 0 0,0-1 1 0 0,1 15 0 0 0,-3 17 155 0 0,1-26 89 0 0,1-26 188 0 0,7-58-671 0 0,-1 59 82 0 0,-3 6 173 0 0,0-1-83 0 0,1 0-1 0 0,0-1 0 0 0,1 1 0 0 0,0 0 1 0 0,-1 0-1 0 0,2 1 0 0 0,-1-1 0 0 0,1 1 1 0 0,0 0-1 0 0,0 0 0 0 0,10-7 0 0 0,-6 7-61 0 0,0 1 0 0 0,0 1 0 0 0,0-1 0 0 0,0 1 0 0 0,1 1-1 0 0,-1 0 1 0 0,1 0 0 0 0,0 1 0 0 0,14 0 0 0 0,3 2-112 0 0,0 2-1 0 0,28 6 1 0 0,7 0 261 0 0,-21-6-1617 0 0,21-7-5188 0 0,-43 1 3807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28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0 5849 0 0,'0'0'7887'0'0,"1"13"-8482"0"0,5 106 445 0 0,-3-37 667 0 0,1 63-130 0 0,6 64 89 0 0,-1-149-319 0 0,-9-59-222 0 0,0-1 0 0 0,0 1 0 0 0,0-1 0 0 0,0 1 0 0 0,0-1 0 0 0,0 1-1 0 0,0-1 1 0 0,0 1 0 0 0,0-1 0 0 0,0 1 0 0 0,0 0 0 0 0,0-1 0 0 0,-1 1 0 0 0,1-1-1 0 0,0 1 1 0 0,0-1 0 0 0,-1 0 0 0 0,1 1 0 0 0,0-1 0 0 0,0 1 0 0 0,-1-1-1 0 0,1 1 1 0 0,-1-1 0 0 0,1 0 0 0 0,0 1 0 0 0,-1-1 0 0 0,1 0 0 0 0,-1 1 0 0 0,1-1-1 0 0,-1 0 1 0 0,1 0 0 0 0,-1 1 0 0 0,1-1 0 0 0,-1 0 0 0 0,1 0 0 0 0,-1 0-1 0 0,1 0 1 0 0,-1 0 0 0 0,1 0 0 0 0,-1 0 0 0 0,0 0 0 0 0,-27 2-3495 0 0,23-3 2919 0 0,-14 1-1686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29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7858 0 0,'0'0'1759'0'0,"4"0"-2395"0"0,200 9-425 0 0,7 0 1904 0 0,-184-9-668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6T18:12:31.2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55 452 17476 0 0,'-4'-2'89'0'0,"1"0"-1"0"0,-1 0 1 0 0,1 0 0 0 0,-1-1 0 0 0,1 0-1 0 0,0 1 1 0 0,0-1 0 0 0,0 0 0 0 0,0-1 0 0 0,0 1-1 0 0,1 0 1 0 0,-1-1 0 0 0,1 0 0 0 0,0 1 0 0 0,0-1-1 0 0,1 0 1 0 0,-1 0 0 0 0,-1-7 0 0 0,2 5-43 0 0,0 0 0 0 0,1-1 0 0 0,0 1 0 0 0,0-1 0 0 0,1 1 0 0 0,0 0 1 0 0,0-1-1 0 0,0 1 0 0 0,1 0 0 0 0,0 0 0 0 0,5-11 0 0 0,2-3-65 0 0,1 2 0 0 0,1-1 0 0 0,1 2-1 0 0,0-1 1 0 0,1 2 0 0 0,1 0 0 0 0,1 0 0 0 0,0 1-1 0 0,1 1 1 0 0,0 1 0 0 0,1 0 0 0 0,1 1-1 0 0,0 1 1 0 0,1 0 0 0 0,-1 2 0 0 0,2 0 0 0 0,33-10-1 0 0,-24 10-46 0 0,0 2-1 0 0,1 1 0 0 0,0 1 0 0 0,0 1 1 0 0,1 2-1 0 0,-1 1 0 0 0,1 2 0 0 0,-1 0 1 0 0,0 2-1 0 0,0 2 0 0 0,54 14 0 0 0,-39-3 24 0 0,0 2 0 0 0,-2 1-1 0 0,0 3 1 0 0,-2 1 0 0 0,0 2-1 0 0,-2 2 1 0 0,-1 1 0 0 0,68 67-1 0 0,-63-51 21 0 0,-3 2-1 0 0,-1 2 1 0 0,-3 2-1 0 0,-1 1 1 0 0,-3 1-1 0 0,38 85 1 0 0,-54-97 126 0 0,-1 1 1 0 0,-2 0 0 0 0,-2 1 0 0 0,-2 0-1 0 0,-1 0 1 0 0,-3 1 0 0 0,-1 0 0 0 0,-3 66-1 0 0,-5-57 217 0 0,-2 1 0 0 0,-2-1-1 0 0,-2 0 1 0 0,-3-1 0 0 0,-2 0-1 0 0,-34 76 1 0 0,8-39-121 0 0,-3-2 0 0 0,-5-2 0 0 0,-3-2 0 0 0,-3-3 0 0 0,-4-2 0 0 0,-3-2 0 0 0,-3-4 0 0 0,-4-2 0 0 0,-87 67 0 0 0,115-104-909 0 0,-1-3 0 0 0,-2-1 0 0 0,-66 31 0 0 0,90-50 381 0 0,-1 0 0 0 0,0-2-1 0 0,-1 0 1 0 0,1-1 0 0 0,-1-2 0 0 0,0 0-1 0 0,-1-1 1 0 0,1-1 0 0 0,-1-1-1 0 0,-28-3 1 0 0,45 2 146 0 0,0-1 0 0 0,-1-1 1 0 0,1 1-1 0 0,0-1 0 0 0,0 0 0 0 0,1 0 0 0 0,-1-1 0 0 0,0 0 0 0 0,1 0 0 0 0,-1 0 0 0 0,1 0 0 0 0,-6-6 0 0 0,-20-22-94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29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1 104 9666 0 0,'0'0'2461'0'0,"10"16"-4830"0"0,38 12 2371 0 0,-33-21 0 0 0,-11-5 2 0 0,0-1 1 0 0,1 1-1 0 0,0-1 1 0 0,-1 0-1 0 0,1 0 0 0 0,0 0 1 0 0,0-1-1 0 0,-1 0 0 0 0,1 0 1 0 0,0 0-1 0 0,0 0 0 0 0,-1-1 1 0 0,1 0-1 0 0,0 0 1 0 0,-1 0-1 0 0,1 0 0 0 0,-1-1 1 0 0,1 0-1 0 0,5-3 0 0 0,0 1 5 0 0,5-2 26 0 0,0-1-1 0 0,-1 0 1 0 0,0-1-1 0 0,24-17 1 0 0,-32 20 5 0 0,-1 0 1 0 0,1 0-1 0 0,-1 0 0 0 0,1-1 0 0 0,-2 0 1 0 0,1 0-1 0 0,-1 0 0 0 0,0 0 0 0 0,0-1 1 0 0,0 0-1 0 0,-1 0 0 0 0,3-8 0 0 0,-5 12 49 0 0,-2 0 2146 0 0,-12 3-1437 0 0,10 0-775 0 0,-3 0 43 0 0,-1 0 0 0 0,1 1-1 0 0,-1 0 1 0 0,1 0 0 0 0,0 0 0 0 0,0 1-1 0 0,-1 0 1 0 0,-6 3 0 0 0,4 0 149 0 0,0 0-1 0 0,1 1 1 0 0,-1 0-1 0 0,1 0 1 0 0,0 1-1 0 0,1 0 1 0 0,0 0-1 0 0,-10 13 1 0 0,14-17-238 0 0,1 1 1 0 0,0-1 0 0 0,0 0 0 0 0,1 1 0 0 0,-1-1-1 0 0,1 1 1 0 0,-1 0 0 0 0,1-1 0 0 0,0 1 0 0 0,1 0 0 0 0,-1 0-1 0 0,1 0 1 0 0,-1 0 0 0 0,1-1 0 0 0,0 1 0 0 0,1 0-1 0 0,-1 0 1 0 0,1 0 0 0 0,0 0 0 0 0,0-1 0 0 0,0 1-1 0 0,0 0 1 0 0,0-1 0 0 0,1 1 0 0 0,3 6 0 0 0,1-1-83 0 0,0-1 0 0 0,0 0 1 0 0,0 0-1 0 0,1 0 1 0 0,0 0-1 0 0,1-1 0 0 0,0-1 1 0 0,0 1-1 0 0,0-1 1 0 0,1 0-1 0 0,0-1 0 0 0,0 0 1 0 0,0-1-1 0 0,1 0 0 0 0,-1 0 1 0 0,19 4-1 0 0,-11-4-181 0 0,1-2-1 0 0,-1 0 1 0 0,1-1 0 0 0,-1-1-1 0 0,0 0 1 0 0,1-1 0 0 0,-1-1-1 0 0,0-1 1 0 0,22-6-1 0 0,11-5 175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30.2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404 0 9530 0 0,'-28'50'3848'0'0,"22"-36"-3729"0"0,1 0 0 0 0,0 0-1 0 0,1 1 1 0 0,1-1-1 0 0,0 1 1 0 0,-1 23-1 0 0,-2 256 884 0 0,11-261-774 0 0,0-3 95 0 0,-6-23 146 0 0,-4-9 346 0 0,1-2-752 0 0,0 1-1 0 0,-1-1 1 0 0,1 1-1 0 0,-1-1 1 0 0,0 1-1 0 0,-8-4 1 0 0,2 1 38 0 0,6 4-18 0 0,0 0 1 0 0,0 0-1 0 0,-1 0 0 0 0,1 1 1 0 0,0 0-1 0 0,-1 0 0 0 0,1 0 1 0 0,0 0-1 0 0,-1 1 1 0 0,1 0-1 0 0,-1 0 0 0 0,1 1 1 0 0,0-1-1 0 0,-1 1 1 0 0,-6 2-1 0 0,8-2-46 0 0,-9 2 118 0 0,0 1 0 0 0,-1 0 0 0 0,2 1 0 0 0,-1 1 0 0 0,0-1 0 0 0,1 2 0 0 0,0 0 0 0 0,1 1 0 0 0,0 0 0 0 0,-14 12 0 0 0,20-15-55 0 0,1-1-1 0 0,0 1 0 0 0,1-1 1 0 0,-1 1-1 0 0,1 0 0 0 0,0 0 1 0 0,0 1-1 0 0,0-1 0 0 0,1 1 1 0 0,0-1-1 0 0,0 1 0 0 0,0 0 0 0 0,1 0 1 0 0,-2 11-1 0 0,1-5-204 0 0,1-11 81 0 0,1 1 0 0 0,0-1 0 0 0,0 0 0 0 0,-1 0 0 0 0,1 0 0 0 0,0 0-1 0 0,0 0 1 0 0,0 1 0 0 0,0-1 0 0 0,0 0 0 0 0,0 0 0 0 0,1 0 0 0 0,-1 0 0 0 0,0 0 0 0 0,1 1 0 0 0,-1-1 0 0 0,0 0 0 0 0,1 0-1 0 0,0 0 1 0 0,-1 0 0 0 0,2 1 0 0 0,1 3-30 0 0,1 0 0 0 0,-1 0-1 0 0,1-1 1 0 0,0 0 0 0 0,1 0 0 0 0,-1 0-1 0 0,1 0 1 0 0,-1-1 0 0 0,1 1 0 0 0,0-1-1 0 0,0-1 1 0 0,11 5 0 0 0,-1-2 35 0 0,0 0 0 0 0,0-1 1 0 0,0-1-1 0 0,0-1 0 0 0,1 0 0 0 0,-1-1 1 0 0,24-2-1 0 0,-10-1 32 0 0,1-1-1 0 0,56-15 1 0 0,-31 2 3870 0 0,-55 19-3216 0 0,-1 6-10736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35.7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3617 0 0,'0'0'7863'0'0,"-1"13"-8179"0"0,0-5 374 0 0,0 0 0 0 0,1 0 0 0 0,0 0 1 0 0,0 0-1 0 0,1 0 0 0 0,0 0 0 0 0,0 0 1 0 0,3 10-1 0 0,9 31 808 0 0,8 84 0 0 0,-6 207-541 0 0,-14-201-439 0 0,0-90 65 0 0,6 110-2504 0 0,-5-118 2470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36.7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3497 0 0,'5'27'9405'0'0,"7"11"-7807"0"0,-5-15-1918 0 0,7 34 0 0 0,20 196 118 0 0,-33-247-26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37.4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6 335 2024 0 0,'-2'-16'496'0'0,"0"0"0"0"0,1 0 0 0 0,1-1 0 0 0,0 1 0 0 0,1-1 0 0 0,1 1 0 0 0,0 0 0 0 0,2 0 0 0 0,-1 0 0 0 0,2 0 0 0 0,0 1 0 0 0,1-1 0 0 0,1 1 0 0 0,0 0 0 0 0,11-15-1 0 0,-15 25-522 0 0,0 0 0 0 0,1 0-1 0 0,0 1 1 0 0,0 0-1 0 0,0-1 1 0 0,0 1-1 0 0,0 1 1 0 0,1-1-1 0 0,0 1 1 0 0,0-1-1 0 0,0 1 1 0 0,0 1-1 0 0,0-1 1 0 0,1 1-1 0 0,-1 0 1 0 0,1 0-1 0 0,0 1 1 0 0,-1-1-1 0 0,1 1 1 0 0,0 1 0 0 0,0-1-1 0 0,0 1 1 0 0,0 0-1 0 0,-1 0 1 0 0,1 0-1 0 0,0 1 1 0 0,0 0-1 0 0,0 0 1 0 0,9 4-1 0 0,-10-3 92 0 0,0 0 0 0 0,0 1 0 0 0,0 0-1 0 0,-1-1 1 0 0,1 1 0 0 0,-1 1 0 0 0,0-1 0 0 0,0 1-1 0 0,0 0 1 0 0,-1 0 0 0 0,1 0 0 0 0,-1 0 0 0 0,0 0-1 0 0,0 1 1 0 0,0-1 0 0 0,0 1 0 0 0,-1 0 0 0 0,0 0-1 0 0,0 0 1 0 0,-1 0 0 0 0,1 0 0 0 0,-1 1-1 0 0,1 8 1 0 0,0-5 137 0 0,0-1-1 0 0,-1 1 1 0 0,0 0 0 0 0,0 0-1 0 0,-1 0 1 0 0,0 0-1 0 0,-1 0 1 0 0,0 0-1 0 0,-1 0 1 0 0,1 0 0 0 0,-2-1-1 0 0,1 1 1 0 0,-1-1-1 0 0,-7 14 1 0 0,-46 78 211 0 0,46-84-463 0 0,-1-2 0 0 0,0 0 0 0 0,-1 0 0 0 0,-18 16 0 0 0,28-28 54 0 0,-1 0-1 0 0,0 0 1 0 0,0 0-1 0 0,0-1 1 0 0,0 1-1 0 0,-7 1 1 0 0,9-3-6 0 0,3-2-2156 0 0,-2 1 2028 0 0,1-1 1 0 0,0 1-1 0 0,-1 0 0 0 0,1 0 1 0 0,0 0-1 0 0,0 0 1 0 0,0 0-1 0 0,0 0 0 0 0,0 0 1 0 0,0 0-1 0 0,0 0 1 0 0,0 1-1 0 0,0-1 0 0 0,1 0 1 0 0,0 0-1 0 0,34-20 159 0 0,-33 20 1 0 0,0 0 1 0 0,1 0-1 0 0,-1 0 0 0 0,0 1 1 0 0,1-1-1 0 0,-1 1 0 0 0,0-1 1 0 0,1 1-1 0 0,-1 0 0 0 0,0 1 1 0 0,1-1-1 0 0,-1 0 1 0 0,0 1-1 0 0,1 0 0 0 0,-1 0 1 0 0,0 0-1 0 0,0 0 0 0 0,5 2 1 0 0,9 3 184 0 0,1 0 9 0 0,-1 1-1 0 0,0 0 1 0 0,23 13-1 0 0,-20-9 74 0 0,38 14-1 0 0,-51-23-230 0 0,0 0 1 0 0,-1 0-1 0 0,1-1 0 0 0,0 0 0 0 0,0 0 1 0 0,1-1-1 0 0,-1 0 0 0 0,0 0 1 0 0,0-1-1 0 0,7-1 0 0 0,-11 2-24 0 0,0-1 0 0 0,0 0-1 0 0,0 0 1 0 0,0 0 0 0 0,0-1-1 0 0,-1 1 1 0 0,1-1-1 0 0,0 1 1 0 0,-1-1 0 0 0,1 0-1 0 0,-1 0 1 0 0,0 0 0 0 0,1 0-1 0 0,-1-1 1 0 0,0 1-1 0 0,0-1 1 0 0,-1 1 0 0 0,1-1-1 0 0,0 0 1 0 0,-1 1 0 0 0,0-1-1 0 0,2-4 1 0 0,1-6 60 0 0,-1 0 0 0 0,0 0 1 0 0,3-28-1 0 0,2-10 662 0 0,-8 41 831 0 0,-6 11 1050 0 0,-8 13-1834 0 0,-16 42-827 0 0,22-35-491 0 0,15-7-631 0 0,1-3 472 0 0,21 30 14 0 0,-26-38 471 0 0,1 0 1 0 0,-1-1 0 0 0,0 0 0 0 0,1 0 0 0 0,-1 0 0 0 0,1 0 0 0 0,-1 0 0 0 0,1-1-1 0 0,0 0 1 0 0,0 0 0 0 0,-1 0 0 0 0,1 0 0 0 0,0 0 0 0 0,0-1 0 0 0,0 1 0 0 0,0-1-1 0 0,0 0 1 0 0,8-2 0 0 0,-9 2-40 0 0,15-1-678 0 0,0-1-1 0 0,30-7 0 0 0,-18 1 188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37.83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6801 0 0,'0'0'5218'0'0,"1"23"-3131"0"0,71 458-1499 0 0,-70-466 83 0 0,-2-11-2756 0 0,0-21-6711 0 0,-1 2 6576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38.2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1 143 920 0 0,'-1'-9'1315'0'0,"1"-2"-314"0"0,0 0 0 0 0,1 1-1 0 0,0-1 1 0 0,3-12 0 0 0,-3 20-957 0 0,0 0 0 0 0,0 0 1 0 0,0 0-1 0 0,0 0 0 0 0,0 0 1 0 0,1 1-1 0 0,0-1 0 0 0,-1 1 0 0 0,1-1 1 0 0,0 1-1 0 0,0-1 0 0 0,0 1 0 0 0,1 0 1 0 0,-1 0-1 0 0,0 0 0 0 0,1 0 1 0 0,0 1-1 0 0,-1-1 0 0 0,5-1 0 0 0,2-1-137 0 0,-1 0-1 0 0,1 1 1 0 0,14-3-1 0 0,-20 5 94 0 0,0 1-1 0 0,0 0 1 0 0,0-1-1 0 0,0 1 1 0 0,0 0-1 0 0,0 0 1 0 0,0 1-1 0 0,1-1 1 0 0,-1 1-1 0 0,0 0 1 0 0,0-1-1 0 0,0 1 1 0 0,-1 1-1 0 0,7 1 1 0 0,-5 0 226 0 0,1 0-1 0 0,-1 0 1 0 0,1 0-1 0 0,-1 1 1 0 0,0 0 0 0 0,0-1-1 0 0,0 1 1 0 0,-1 1 0 0 0,0-1-1 0 0,4 6 1 0 0,-5-7-58 0 0,-1 0 0 0 0,0 0-1 0 0,0 0 1 0 0,0 0 0 0 0,0 0 0 0 0,-1 0 0 0 0,1 0 0 0 0,-1 0 0 0 0,0 1 0 0 0,1-1 0 0 0,-2 0 0 0 0,1 0-1 0 0,0 1 1 0 0,-1-1 0 0 0,1 0 0 0 0,-1 0 0 0 0,0 0 0 0 0,-2 5 0 0 0,-9 23 728 0 0,-24 46 1 0 0,30-68-1296 0 0,1 0 0 0 0,-1 0 0 0 0,-1 0 0 0 0,0 0 1 0 0,0-1-1 0 0,-1 0 0 0 0,0-1 0 0 0,-14 11 0 0 0,21-18-210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38.6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85 0 6041 0 0,'0'0'1434'0'0,"-4"6"3681"0"0,-2 5-3383 0 0,-11 14-1535 0 0,-24 40 158 0 0,37-57-302 0 0,1 1-1 0 0,1-1 1 0 0,0 1 0 0 0,0 0-1 0 0,0 0 1 0 0,1 0 0 0 0,1 0 0 0 0,-1 0-1 0 0,2 0 1 0 0,-1 0 0 0 0,1 0 0 0 0,3 13-1 0 0,-3-6-25 0 0,-1-14-49 0 0,0-1 0 0 0,0 0 0 0 0,-1 0 0 0 0,1 0 0 0 0,0 0 0 0 0,1 1 0 0 0,-1-1-1 0 0,0 0 1 0 0,0 0 0 0 0,0 0 0 0 0,1 0 0 0 0,-1 0 0 0 0,1 0 0 0 0,-1 1 0 0 0,0-1 0 0 0,1 0-1 0 0,0 0 1 0 0,-1 0 0 0 0,1 0 0 0 0,0-1 0 0 0,0 1 0 0 0,-1 0 0 0 0,1 0 0 0 0,0 0 0 0 0,0 0-1 0 0,0-1 1 0 0,2 2 0 0 0,-2-1-41 0 0,1 0 0 0 0,-1 0 0 0 0,1 0 0 0 0,-1 0 0 0 0,1 0 0 0 0,0-1 0 0 0,0 1 0 0 0,-1 0 0 0 0,1-1 0 0 0,0 0-1 0 0,0 1 1 0 0,0-1 0 0 0,0 0 0 0 0,0 0 0 0 0,-1 0 0 0 0,1 0 0 0 0,0 0 0 0 0,0 0 0 0 0,0-1 0 0 0,0 1 0 0 0,2-1 0 0 0,-2 0 5 0 0,0-1-1 0 0,0 1 1 0 0,0 0 0 0 0,-1-1 0 0 0,1 0-1 0 0,0 1 1 0 0,-1-1 0 0 0,1 0 0 0 0,-1 0 0 0 0,1 1-1 0 0,-1-1 1 0 0,0 0 0 0 0,0-1 0 0 0,2-2-1 0 0,0-4-46 0 0,-1 0-1 0 0,1 0 1 0 0,-1 0-1 0 0,-1 0 1 0 0,0 0 0 0 0,0 0-1 0 0,-1-15 1 0 0,-1 8 24 0 0,0-1 0 0 0,-8-31 0 0 0,9 47 39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39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27 522 6969 0 0,'0'9'5577'0'0,"-1"2"-3983"0"0,-10 26-1378 0 0,8-28-181 0 0,0 1 0 0 0,0 0 1 0 0,1-1-1 0 0,-1 18 0 0 0,5 53 4048 0 0,-2-103-6919 0 0,0 15 2755 0 0,1 0-1 0 0,0 0 0 0 0,0 0 0 0 0,1-1 0 0 0,0 1 1 0 0,0 0-1 0 0,1 1 0 0 0,0-1 0 0 0,0 0 0 0 0,1 1 1 0 0,8-13-1 0 0,11-10-2292 0 0,38-37 0 0 0,-39 46 694 0 0</inkml:trace>
  <inkml:trace contextRef="#ctx0" brushRef="#br0" timeOffset="1">487 0 10018 0 0,'0'0'831'0'0,"-5"13"1646"0"0,2 3-2225 0 0,0 1 0 0 0,1 0 0 0 0,0-1 1 0 0,2 30-1 0 0,2 223 153 0 0,-3-139-378 0 0,5-12-1516 0 0,-4-116 1374 0 0,0-1 1 0 0,0 1 0 0 0,-1-1-1 0 0,1 0 1 0 0,0 1 0 0 0,0-1-1 0 0,-1 1 1 0 0,1-1 0 0 0,-1 0-1 0 0,1 1 1 0 0,-1-1 0 0 0,0 0-1 0 0,1 1 1 0 0,-1-1 0 0 0,0 0-1 0 0,0 0 1 0 0,-1 2 0 0 0,-8 7-1300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20T18:48:39.3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58 5841 0 0,'0'0'1570'0'0,"20"0"-2992"0"0,22-3 1000 0 0,-1-2 0 0 0,1-2 0 0 0,-1-2 0 0 0,52-19 0 0 0,-78 22 336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2C773-934C-4F72-9BBE-EC4C1184F897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4E9F6-BC50-4BEE-8FCA-58AFF61FB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57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photo?fbid=10222822029154262&amp;set=a.1254419435571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acebook.com/tamuralomax?__cft__%5b0%5d=AZVa0ggOLqoq5syecJ98u5FfYFkizdautgY6EbaNCt1ewp4gkmzFvfHTB2j08wbOl4-ajCKHHLMhR2qYntSHb_IvvATixpyMV1avl7gWxPgTz0pUEthapvDNcGVwrKpycIwxP10b7v1DewbXoYPkmQAP4u0SBf-8j48P9VF3axcwNLh4N9nwzLhTTiFhmmBCMmwCd-ePMh4FPw0VoaUqXKMZ&amp;__tn__=-UC*F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https://www.facebook.com/photo?fbid=10222822029154262&amp;set=a.1254419435571</a:t>
            </a:r>
            <a:r>
              <a:rPr lang="en-US" dirty="0"/>
              <a:t> </a:t>
            </a:r>
            <a:r>
              <a:rPr lang="en-US" b="1" u="sng" dirty="0">
                <a:hlinkClick r:id="rId4"/>
              </a:rPr>
              <a:t>Tamura Lomax</a:t>
            </a:r>
            <a:r>
              <a:rPr lang="en-US"/>
              <a:t> via Dr. J. Anderson, WSU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C479-08D4-4285-BE0C-13FE1A7C7FAA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88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https://commons.wikimedia.org/wiki/File:Rattle_Snakes_Buffalo_Zoo.jpg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EA508-A262-434B-8155-E45E9DAF64D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91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https://www.nfpa.org/news-blogs-and-articles/blogs/2023/03/06/what-kind-of-smoke-alarm-smoke-detector-should-i-buy</a:t>
            </a:r>
          </a:p>
          <a:p>
            <a:endParaRPr lang="en-US" dirty="0"/>
          </a:p>
          <a:p>
            <a:r>
              <a:rPr lang="en-US" dirty="0"/>
              <a:t>https://en.wikipedia.org/wiki/Smoke_detector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4E9F6-BC50-4BEE-8FCA-58AFF61FB2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91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https://www.iihs.org/topics/speed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4E9F6-BC50-4BEE-8FCA-58AFF61FB2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85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https://health.gov/healthypeople/about/workgroups/osteoporosis-workgroup#:~:text=In%20the%20United%20States%2C%20an,about%202%20million%20are%20men.</a:t>
            </a:r>
          </a:p>
          <a:p>
            <a:r>
              <a:rPr lang="en-US" dirty="0"/>
              <a:t>https://www.ncbi.nlm.nih.gov/pmc/articles/PMC8427733/</a:t>
            </a:r>
          </a:p>
          <a:p>
            <a:r>
              <a:rPr lang="en-US" dirty="0"/>
              <a:t>https://archive.ada.gov/pcatoolkit/chap6toolkit.htm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4E9F6-BC50-4BEE-8FCA-58AFF61FB2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23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https://www.bestcolleges.com/research/campus-sexual-assault-statistics/</a:t>
            </a:r>
          </a:p>
          <a:p>
            <a:r>
              <a:rPr lang="en-US" dirty="0"/>
              <a:t>https://www.statista.com/statistics/183995/us-college-enrollment-and-projections-in-public-and-private-institutions/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4E9F6-BC50-4BEE-8FCA-58AFF61FB2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60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4E9F6-BC50-4BEE-8FCA-58AFF61FB2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53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https://rainn.org/statistics/campus-sexual-violence#:~:text=Sexual%20violence%20on%20campus%20is,all%20graduate%20and%20undergraduate%20students).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4E9F6-BC50-4BEE-8FCA-58AFF61FB2D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453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https://twitter.com/scottygb/status/1278358093710217216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DFC479-08D4-4285-BE0C-13FE1A7C7FAA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28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 RNA shows up in poop about a week before a rapid test shows that you’re covid positive!  Everyone poops, but not everyone takes a covid test and reports the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EA508-A262-434B-8155-E45E9DAF64D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05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EA508-A262-434B-8155-E45E9DAF64D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91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https://covid.cdc.gov/covid-data-tracker/#wastewater-surveillance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EA508-A262-434B-8155-E45E9DAF64D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43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https://www.cdc.gov/nchs/nvss/vsrr/covid19/excess_deaths.htm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EA508-A262-434B-8155-E45E9DAF64D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22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4E9F6-BC50-4BEE-8FCA-58AFF61FB2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5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https://birdwatchinghq.com/venomous-snakes-in-florida/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EA508-A262-434B-8155-E45E9DAF64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02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https://www.businessinsider.com/a-us-map-of-wildlife-that-could-kill-you-2016-6</a:t>
            </a:r>
          </a:p>
          <a:p>
            <a:r>
              <a:rPr lang="en-US" dirty="0"/>
              <a:t>https://www.adkinsbeeremoval.com/africanized-honey-bee.php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EA508-A262-434B-8155-E45E9DAF64D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37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290A-83EF-78B9-C030-77149D9F1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EF6981-7E42-370B-AD1C-6EC516A8B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5F92D-567C-5DF1-0427-529A23456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B59D-5FF6-4A63-8765-5281C080DA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D07C9-05BD-901E-0D39-FC2BC69AA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B952C-0514-8315-CDE4-D8423B3F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2ADAE-8C44-436F-8791-8FBF3BFF4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7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965FA-1C60-A638-F2DE-982E53DE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DBE3F9-71CB-6864-0E2C-907445F96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03982-53C0-4CBE-3984-5148CEBEE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B59D-5FF6-4A63-8765-5281C080DA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8A960-29DE-F129-FA70-96B91B79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7DA99-6266-6CCE-3181-7298E55E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2ADAE-8C44-436F-8791-8FBF3BFF4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08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7B448D-4F17-2971-F596-E25355DF23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E05ED-5F6D-8A8D-EC9C-24D4B31D2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CB28B-8630-EFCB-9363-861359E0B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B59D-5FF6-4A63-8765-5281C080DA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832A0-CDAF-7087-ECFB-094EEF57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FA4FF-31DE-A78F-8052-00D7EC13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2ADAE-8C44-436F-8791-8FBF3BFF4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9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BC653-1532-9B72-2782-E64BEB97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36472-CC31-4B74-92F0-07DD5AC5D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5783D-C3C2-413E-DA54-A1CFB3CE2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B59D-5FF6-4A63-8765-5281C080DA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F4CC2-F89E-A78E-0C10-F56A5735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A8C86-7D6B-99CB-1231-51F24C26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2ADAE-8C44-436F-8791-8FBF3BFF4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50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D418A-9343-974A-1EE2-F333FB5FC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F2169-4B7E-4CBA-73D1-83C80E827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48098-302A-39E2-99F9-F42226F1B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B59D-5FF6-4A63-8765-5281C080DA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99AE9-E6DB-BD75-3792-A02523EFA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71663-B1FA-929A-B261-5F069CB9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2ADAE-8C44-436F-8791-8FBF3BFF4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01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04F12-55E7-2CF0-EC61-2EE8F920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DF26E-2DDB-0361-DACC-4C0A0567F1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39EE6-64BA-46E6-7DED-300C78618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248BB-4636-BA2E-371F-8449A7FC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B59D-5FF6-4A63-8765-5281C080DA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9FFE3-940B-FFEE-9107-E62D79B33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CCF9B-0BE8-93E4-B827-BA08DFA3F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2ADAE-8C44-436F-8791-8FBF3BFF4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23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74F6-CD7D-E8D8-4150-4CBAED1EE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17918-72D1-1BC8-7B6B-585A4E108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1C5D7-F17A-4923-07CE-78DF2204B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60BA68-9877-3DD9-4E69-9346B0B56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6E473-87BE-88FA-C276-1BB3B14480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FF5137-BCB5-90E6-B72C-DF254EE10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B59D-5FF6-4A63-8765-5281C080DA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1421E8-8531-3CCD-1475-2821D938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5A308-79FB-AF63-7C86-DC968D9B7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2ADAE-8C44-436F-8791-8FBF3BFF4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52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1AD95-44F8-BFC7-E6CA-AA38C245E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91C9B0-378C-537F-1ECC-847B4CBC7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B59D-5FF6-4A63-8765-5281C080DA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097F9-730D-A745-AF81-AA19E2696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D39EC-0968-A321-3C36-3AB55DA0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2ADAE-8C44-436F-8791-8FBF3BFF4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C8C849-00B8-53A0-42AD-292A8914E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B59D-5FF6-4A63-8765-5281C080DA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41F3B3-8695-219B-2C70-918E59ECA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F82AD1-6BE7-C905-ECCC-7A01B75D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2ADAE-8C44-436F-8791-8FBF3BFF4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48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0071B-D215-87E8-63BA-8587B86AD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C4380-FB2A-656D-7256-2AA7EAEDE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662D3-AC16-600E-142B-2C1C7424B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3C0CED-8CE0-AD26-BFBF-6918909AF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B59D-5FF6-4A63-8765-5281C080DA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64E4F-545F-4E82-D4A0-6246A7FD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5F6D0-59D2-1555-2EF5-27473B6AB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2ADAE-8C44-436F-8791-8FBF3BFF4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35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2C7A-C41D-1215-9B12-7A60F70B1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887EE7-BB38-2CE5-4708-CAC48A274E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59A8F-660D-DCB2-73FA-B2EED73F5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70BA1-99C3-A94B-0ED4-BFBF78226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B59D-5FF6-4A63-8765-5281C080DA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3750C-6A25-082E-5F0F-3E6BE444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AF18A-6A38-0FA0-E40D-9D3269BE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2ADAE-8C44-436F-8791-8FBF3BFF4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66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E2441-F011-3F5C-E5AA-EE9FB2C3D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7D40E-33D9-232E-78F6-E230E31E5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C6D91-17EE-3D74-68CE-BE15ED3C50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4B59D-5FF6-4A63-8765-5281C080DA7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445B6-FA32-7B61-7EE1-9961F021F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D2561-A987-9372-F813-87F965EA0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2ADAE-8C44-436F-8791-8FBF3BFF4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1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c.gov/nchs/nvss/vsrr/covid19/excess_deaths.ht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21.png"/><Relationship Id="rId18" Type="http://schemas.openxmlformats.org/officeDocument/2006/relationships/customXml" Target="../ink/ink10.xml"/><Relationship Id="rId3" Type="http://schemas.openxmlformats.org/officeDocument/2006/relationships/image" Target="../media/image16.png"/><Relationship Id="rId21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openxmlformats.org/officeDocument/2006/relationships/customXml" Target="../ink/ink7.xml"/><Relationship Id="rId17" Type="http://schemas.openxmlformats.org/officeDocument/2006/relationships/image" Target="../media/image23.png"/><Relationship Id="rId2" Type="http://schemas.openxmlformats.org/officeDocument/2006/relationships/customXml" Target="../ink/ink2.xml"/><Relationship Id="rId16" Type="http://schemas.openxmlformats.org/officeDocument/2006/relationships/customXml" Target="../ink/ink9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openxmlformats.org/officeDocument/2006/relationships/customXml" Target="../ink/ink6.xml"/><Relationship Id="rId19" Type="http://schemas.openxmlformats.org/officeDocument/2006/relationships/image" Target="../media/image24.png"/><Relationship Id="rId4" Type="http://schemas.openxmlformats.org/officeDocument/2006/relationships/customXml" Target="../ink/ink3.xml"/><Relationship Id="rId9" Type="http://schemas.openxmlformats.org/officeDocument/2006/relationships/image" Target="../media/image19.png"/><Relationship Id="rId14" Type="http://schemas.openxmlformats.org/officeDocument/2006/relationships/customXml" Target="../ink/ink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customXml" Target="../ink/ink13.xml"/><Relationship Id="rId12" Type="http://schemas.openxmlformats.org/officeDocument/2006/relationships/image" Target="../media/image2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customXml" Target="../ink/ink15.xml"/><Relationship Id="rId10" Type="http://schemas.openxmlformats.org/officeDocument/2006/relationships/image" Target="../media/image210.png"/><Relationship Id="rId4" Type="http://schemas.openxmlformats.org/officeDocument/2006/relationships/customXml" Target="../ink/ink12.xml"/><Relationship Id="rId9" Type="http://schemas.openxmlformats.org/officeDocument/2006/relationships/customXml" Target="../ink/ink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search/?searchtype=author&amp;query=Moore%2C+N+T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customXml" Target="../ink/ink18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6.xml"/><Relationship Id="rId21" Type="http://schemas.openxmlformats.org/officeDocument/2006/relationships/customXml" Target="../ink/ink28.xml"/><Relationship Id="rId63" Type="http://schemas.openxmlformats.org/officeDocument/2006/relationships/customXml" Target="../ink/ink49.xml"/><Relationship Id="rId159" Type="http://schemas.openxmlformats.org/officeDocument/2006/relationships/customXml" Target="../ink/ink97.xml"/><Relationship Id="rId170" Type="http://schemas.openxmlformats.org/officeDocument/2006/relationships/image" Target="../media/image133.png"/><Relationship Id="rId226" Type="http://schemas.openxmlformats.org/officeDocument/2006/relationships/image" Target="../media/image161.png"/><Relationship Id="rId107" Type="http://schemas.openxmlformats.org/officeDocument/2006/relationships/customXml" Target="../ink/ink71.xml"/><Relationship Id="rId11" Type="http://schemas.openxmlformats.org/officeDocument/2006/relationships/customXml" Target="../ink/ink23.xml"/><Relationship Id="rId32" Type="http://schemas.openxmlformats.org/officeDocument/2006/relationships/image" Target="../media/image64.png"/><Relationship Id="rId53" Type="http://schemas.openxmlformats.org/officeDocument/2006/relationships/customXml" Target="../ink/ink44.xml"/><Relationship Id="rId74" Type="http://schemas.openxmlformats.org/officeDocument/2006/relationships/image" Target="../media/image85.png"/><Relationship Id="rId128" Type="http://schemas.openxmlformats.org/officeDocument/2006/relationships/image" Target="../media/image112.png"/><Relationship Id="rId149" Type="http://schemas.openxmlformats.org/officeDocument/2006/relationships/customXml" Target="../ink/ink92.xml"/><Relationship Id="rId5" Type="http://schemas.openxmlformats.org/officeDocument/2006/relationships/customXml" Target="../ink/ink20.xml"/><Relationship Id="rId95" Type="http://schemas.openxmlformats.org/officeDocument/2006/relationships/customXml" Target="../ink/ink65.xml"/><Relationship Id="rId160" Type="http://schemas.openxmlformats.org/officeDocument/2006/relationships/image" Target="../media/image128.png"/><Relationship Id="rId181" Type="http://schemas.openxmlformats.org/officeDocument/2006/relationships/customXml" Target="../ink/ink108.xml"/><Relationship Id="rId216" Type="http://schemas.openxmlformats.org/officeDocument/2006/relationships/image" Target="../media/image156.png"/><Relationship Id="rId237" Type="http://schemas.openxmlformats.org/officeDocument/2006/relationships/customXml" Target="../ink/ink136.xml"/><Relationship Id="rId258" Type="http://schemas.openxmlformats.org/officeDocument/2006/relationships/image" Target="../media/image178.png"/><Relationship Id="rId22" Type="http://schemas.openxmlformats.org/officeDocument/2006/relationships/image" Target="../media/image59.png"/><Relationship Id="rId43" Type="http://schemas.openxmlformats.org/officeDocument/2006/relationships/customXml" Target="../ink/ink39.xml"/><Relationship Id="rId64" Type="http://schemas.openxmlformats.org/officeDocument/2006/relationships/image" Target="../media/image80.png"/><Relationship Id="rId118" Type="http://schemas.openxmlformats.org/officeDocument/2006/relationships/image" Target="../media/image107.png"/><Relationship Id="rId139" Type="http://schemas.openxmlformats.org/officeDocument/2006/relationships/customXml" Target="../ink/ink87.xml"/><Relationship Id="rId85" Type="http://schemas.openxmlformats.org/officeDocument/2006/relationships/customXml" Target="../ink/ink60.xml"/><Relationship Id="rId150" Type="http://schemas.openxmlformats.org/officeDocument/2006/relationships/image" Target="../media/image123.png"/><Relationship Id="rId171" Type="http://schemas.openxmlformats.org/officeDocument/2006/relationships/customXml" Target="../ink/ink103.xml"/><Relationship Id="rId192" Type="http://schemas.openxmlformats.org/officeDocument/2006/relationships/image" Target="../media/image144.png"/><Relationship Id="rId206" Type="http://schemas.openxmlformats.org/officeDocument/2006/relationships/image" Target="../media/image151.png"/><Relationship Id="rId227" Type="http://schemas.openxmlformats.org/officeDocument/2006/relationships/customXml" Target="../ink/ink131.xml"/><Relationship Id="rId248" Type="http://schemas.openxmlformats.org/officeDocument/2006/relationships/image" Target="../media/image173.png"/><Relationship Id="rId12" Type="http://schemas.openxmlformats.org/officeDocument/2006/relationships/image" Target="../media/image540.png"/><Relationship Id="rId33" Type="http://schemas.openxmlformats.org/officeDocument/2006/relationships/customXml" Target="../ink/ink34.xml"/><Relationship Id="rId108" Type="http://schemas.openxmlformats.org/officeDocument/2006/relationships/image" Target="../media/image102.png"/><Relationship Id="rId129" Type="http://schemas.openxmlformats.org/officeDocument/2006/relationships/customXml" Target="../ink/ink82.xml"/><Relationship Id="rId54" Type="http://schemas.openxmlformats.org/officeDocument/2006/relationships/image" Target="../media/image75.png"/><Relationship Id="rId75" Type="http://schemas.openxmlformats.org/officeDocument/2006/relationships/customXml" Target="../ink/ink55.xml"/><Relationship Id="rId96" Type="http://schemas.openxmlformats.org/officeDocument/2006/relationships/image" Target="../media/image96.png"/><Relationship Id="rId140" Type="http://schemas.openxmlformats.org/officeDocument/2006/relationships/image" Target="../media/image118.png"/><Relationship Id="rId161" Type="http://schemas.openxmlformats.org/officeDocument/2006/relationships/customXml" Target="../ink/ink98.xml"/><Relationship Id="rId182" Type="http://schemas.openxmlformats.org/officeDocument/2006/relationships/image" Target="../media/image139.png"/><Relationship Id="rId217" Type="http://schemas.openxmlformats.org/officeDocument/2006/relationships/customXml" Target="../ink/ink126.xml"/><Relationship Id="rId6" Type="http://schemas.openxmlformats.org/officeDocument/2006/relationships/image" Target="../media/image511.png"/><Relationship Id="rId238" Type="http://schemas.openxmlformats.org/officeDocument/2006/relationships/image" Target="../media/image167.png"/><Relationship Id="rId259" Type="http://schemas.openxmlformats.org/officeDocument/2006/relationships/customXml" Target="../ink/ink147.xml"/><Relationship Id="rId23" Type="http://schemas.openxmlformats.org/officeDocument/2006/relationships/customXml" Target="../ink/ink29.xml"/><Relationship Id="rId119" Type="http://schemas.openxmlformats.org/officeDocument/2006/relationships/customXml" Target="../ink/ink77.xml"/><Relationship Id="rId44" Type="http://schemas.openxmlformats.org/officeDocument/2006/relationships/image" Target="../media/image70.png"/><Relationship Id="rId65" Type="http://schemas.openxmlformats.org/officeDocument/2006/relationships/customXml" Target="../ink/ink50.xml"/><Relationship Id="rId86" Type="http://schemas.openxmlformats.org/officeDocument/2006/relationships/image" Target="../media/image91.png"/><Relationship Id="rId130" Type="http://schemas.openxmlformats.org/officeDocument/2006/relationships/image" Target="../media/image113.png"/><Relationship Id="rId151" Type="http://schemas.openxmlformats.org/officeDocument/2006/relationships/customXml" Target="../ink/ink93.xml"/><Relationship Id="rId172" Type="http://schemas.openxmlformats.org/officeDocument/2006/relationships/image" Target="../media/image134.png"/><Relationship Id="rId193" Type="http://schemas.openxmlformats.org/officeDocument/2006/relationships/customXml" Target="../ink/ink114.xml"/><Relationship Id="rId207" Type="http://schemas.openxmlformats.org/officeDocument/2006/relationships/customXml" Target="../ink/ink121.xml"/><Relationship Id="rId228" Type="http://schemas.openxmlformats.org/officeDocument/2006/relationships/image" Target="../media/image162.png"/><Relationship Id="rId249" Type="http://schemas.openxmlformats.org/officeDocument/2006/relationships/customXml" Target="../ink/ink142.xml"/><Relationship Id="rId13" Type="http://schemas.openxmlformats.org/officeDocument/2006/relationships/customXml" Target="../ink/ink24.xml"/><Relationship Id="rId109" Type="http://schemas.openxmlformats.org/officeDocument/2006/relationships/customXml" Target="../ink/ink72.xml"/><Relationship Id="rId260" Type="http://schemas.openxmlformats.org/officeDocument/2006/relationships/image" Target="../media/image179.png"/><Relationship Id="rId34" Type="http://schemas.openxmlformats.org/officeDocument/2006/relationships/image" Target="../media/image65.png"/><Relationship Id="rId55" Type="http://schemas.openxmlformats.org/officeDocument/2006/relationships/customXml" Target="../ink/ink45.xml"/><Relationship Id="rId76" Type="http://schemas.openxmlformats.org/officeDocument/2006/relationships/image" Target="../media/image86.png"/><Relationship Id="rId97" Type="http://schemas.openxmlformats.org/officeDocument/2006/relationships/customXml" Target="../ink/ink66.xml"/><Relationship Id="rId120" Type="http://schemas.openxmlformats.org/officeDocument/2006/relationships/image" Target="../media/image108.png"/><Relationship Id="rId141" Type="http://schemas.openxmlformats.org/officeDocument/2006/relationships/customXml" Target="../ink/ink88.xml"/><Relationship Id="rId7" Type="http://schemas.openxmlformats.org/officeDocument/2006/relationships/customXml" Target="../ink/ink21.xml"/><Relationship Id="rId162" Type="http://schemas.openxmlformats.org/officeDocument/2006/relationships/image" Target="../media/image129.png"/><Relationship Id="rId183" Type="http://schemas.openxmlformats.org/officeDocument/2006/relationships/customXml" Target="../ink/ink109.xml"/><Relationship Id="rId218" Type="http://schemas.openxmlformats.org/officeDocument/2006/relationships/image" Target="../media/image157.png"/><Relationship Id="rId239" Type="http://schemas.openxmlformats.org/officeDocument/2006/relationships/customXml" Target="../ink/ink137.xml"/><Relationship Id="rId250" Type="http://schemas.openxmlformats.org/officeDocument/2006/relationships/image" Target="../media/image174.png"/><Relationship Id="rId24" Type="http://schemas.openxmlformats.org/officeDocument/2006/relationships/image" Target="../media/image60.png"/><Relationship Id="rId45" Type="http://schemas.openxmlformats.org/officeDocument/2006/relationships/customXml" Target="../ink/ink40.xml"/><Relationship Id="rId66" Type="http://schemas.openxmlformats.org/officeDocument/2006/relationships/image" Target="../media/image81.png"/><Relationship Id="rId87" Type="http://schemas.openxmlformats.org/officeDocument/2006/relationships/customXml" Target="../ink/ink61.xml"/><Relationship Id="rId110" Type="http://schemas.openxmlformats.org/officeDocument/2006/relationships/image" Target="../media/image103.png"/><Relationship Id="rId131" Type="http://schemas.openxmlformats.org/officeDocument/2006/relationships/customXml" Target="../ink/ink83.xml"/><Relationship Id="rId152" Type="http://schemas.openxmlformats.org/officeDocument/2006/relationships/image" Target="../media/image124.png"/><Relationship Id="rId173" Type="http://schemas.openxmlformats.org/officeDocument/2006/relationships/customXml" Target="../ink/ink104.xml"/><Relationship Id="rId194" Type="http://schemas.openxmlformats.org/officeDocument/2006/relationships/image" Target="../media/image145.png"/><Relationship Id="rId208" Type="http://schemas.openxmlformats.org/officeDocument/2006/relationships/image" Target="../media/image152.png"/><Relationship Id="rId229" Type="http://schemas.openxmlformats.org/officeDocument/2006/relationships/customXml" Target="../ink/ink132.xml"/><Relationship Id="rId240" Type="http://schemas.openxmlformats.org/officeDocument/2006/relationships/image" Target="../media/image168.png"/><Relationship Id="rId261" Type="http://schemas.openxmlformats.org/officeDocument/2006/relationships/customXml" Target="../ink/ink148.xml"/><Relationship Id="rId14" Type="http://schemas.openxmlformats.org/officeDocument/2006/relationships/image" Target="../media/image55.png"/><Relationship Id="rId35" Type="http://schemas.openxmlformats.org/officeDocument/2006/relationships/customXml" Target="../ink/ink35.xml"/><Relationship Id="rId56" Type="http://schemas.openxmlformats.org/officeDocument/2006/relationships/image" Target="../media/image76.png"/><Relationship Id="rId77" Type="http://schemas.openxmlformats.org/officeDocument/2006/relationships/customXml" Target="../ink/ink56.xml"/><Relationship Id="rId100" Type="http://schemas.openxmlformats.org/officeDocument/2006/relationships/image" Target="../media/image98.png"/><Relationship Id="rId8" Type="http://schemas.openxmlformats.org/officeDocument/2006/relationships/image" Target="../media/image521.png"/><Relationship Id="rId98" Type="http://schemas.openxmlformats.org/officeDocument/2006/relationships/image" Target="../media/image97.png"/><Relationship Id="rId121" Type="http://schemas.openxmlformats.org/officeDocument/2006/relationships/customXml" Target="../ink/ink78.xml"/><Relationship Id="rId142" Type="http://schemas.openxmlformats.org/officeDocument/2006/relationships/image" Target="../media/image119.png"/><Relationship Id="rId163" Type="http://schemas.openxmlformats.org/officeDocument/2006/relationships/customXml" Target="../ink/ink99.xml"/><Relationship Id="rId184" Type="http://schemas.openxmlformats.org/officeDocument/2006/relationships/image" Target="../media/image140.png"/><Relationship Id="rId219" Type="http://schemas.openxmlformats.org/officeDocument/2006/relationships/customXml" Target="../ink/ink127.xml"/><Relationship Id="rId230" Type="http://schemas.openxmlformats.org/officeDocument/2006/relationships/image" Target="../media/image163.png"/><Relationship Id="rId251" Type="http://schemas.openxmlformats.org/officeDocument/2006/relationships/customXml" Target="../ink/ink143.xml"/><Relationship Id="rId25" Type="http://schemas.openxmlformats.org/officeDocument/2006/relationships/customXml" Target="../ink/ink30.xml"/><Relationship Id="rId46" Type="http://schemas.openxmlformats.org/officeDocument/2006/relationships/image" Target="../media/image71.png"/><Relationship Id="rId67" Type="http://schemas.openxmlformats.org/officeDocument/2006/relationships/customXml" Target="../ink/ink51.xml"/><Relationship Id="rId88" Type="http://schemas.openxmlformats.org/officeDocument/2006/relationships/image" Target="../media/image92.png"/><Relationship Id="rId111" Type="http://schemas.openxmlformats.org/officeDocument/2006/relationships/customXml" Target="../ink/ink73.xml"/><Relationship Id="rId132" Type="http://schemas.openxmlformats.org/officeDocument/2006/relationships/image" Target="../media/image114.png"/><Relationship Id="rId153" Type="http://schemas.openxmlformats.org/officeDocument/2006/relationships/customXml" Target="../ink/ink94.xml"/><Relationship Id="rId174" Type="http://schemas.openxmlformats.org/officeDocument/2006/relationships/image" Target="../media/image135.png"/><Relationship Id="rId195" Type="http://schemas.openxmlformats.org/officeDocument/2006/relationships/customXml" Target="../ink/ink115.xml"/><Relationship Id="rId209" Type="http://schemas.openxmlformats.org/officeDocument/2006/relationships/customXml" Target="../ink/ink122.xml"/><Relationship Id="rId220" Type="http://schemas.openxmlformats.org/officeDocument/2006/relationships/image" Target="../media/image158.png"/><Relationship Id="rId241" Type="http://schemas.openxmlformats.org/officeDocument/2006/relationships/customXml" Target="../ink/ink138.xml"/><Relationship Id="rId15" Type="http://schemas.openxmlformats.org/officeDocument/2006/relationships/customXml" Target="../ink/ink25.xml"/><Relationship Id="rId36" Type="http://schemas.openxmlformats.org/officeDocument/2006/relationships/image" Target="../media/image66.png"/><Relationship Id="rId57" Type="http://schemas.openxmlformats.org/officeDocument/2006/relationships/customXml" Target="../ink/ink46.xml"/><Relationship Id="rId262" Type="http://schemas.openxmlformats.org/officeDocument/2006/relationships/image" Target="../media/image180.png"/><Relationship Id="rId78" Type="http://schemas.openxmlformats.org/officeDocument/2006/relationships/image" Target="../media/image87.png"/><Relationship Id="rId99" Type="http://schemas.openxmlformats.org/officeDocument/2006/relationships/customXml" Target="../ink/ink67.xml"/><Relationship Id="rId101" Type="http://schemas.openxmlformats.org/officeDocument/2006/relationships/customXml" Target="../ink/ink68.xml"/><Relationship Id="rId122" Type="http://schemas.openxmlformats.org/officeDocument/2006/relationships/image" Target="../media/image109.png"/><Relationship Id="rId143" Type="http://schemas.openxmlformats.org/officeDocument/2006/relationships/customXml" Target="../ink/ink89.xml"/><Relationship Id="rId164" Type="http://schemas.openxmlformats.org/officeDocument/2006/relationships/image" Target="../media/image130.png"/><Relationship Id="rId185" Type="http://schemas.openxmlformats.org/officeDocument/2006/relationships/customXml" Target="../ink/ink110.xml"/><Relationship Id="rId9" Type="http://schemas.openxmlformats.org/officeDocument/2006/relationships/customXml" Target="../ink/ink22.xml"/><Relationship Id="rId210" Type="http://schemas.openxmlformats.org/officeDocument/2006/relationships/image" Target="../media/image153.png"/><Relationship Id="rId26" Type="http://schemas.openxmlformats.org/officeDocument/2006/relationships/image" Target="../media/image61.png"/><Relationship Id="rId231" Type="http://schemas.openxmlformats.org/officeDocument/2006/relationships/customXml" Target="../ink/ink133.xml"/><Relationship Id="rId252" Type="http://schemas.openxmlformats.org/officeDocument/2006/relationships/image" Target="../media/image175.png"/><Relationship Id="rId47" Type="http://schemas.openxmlformats.org/officeDocument/2006/relationships/customXml" Target="../ink/ink41.xml"/><Relationship Id="rId68" Type="http://schemas.openxmlformats.org/officeDocument/2006/relationships/image" Target="../media/image82.png"/><Relationship Id="rId89" Type="http://schemas.openxmlformats.org/officeDocument/2006/relationships/customXml" Target="../ink/ink62.xml"/><Relationship Id="rId112" Type="http://schemas.openxmlformats.org/officeDocument/2006/relationships/image" Target="../media/image104.png"/><Relationship Id="rId133" Type="http://schemas.openxmlformats.org/officeDocument/2006/relationships/customXml" Target="../ink/ink84.xml"/><Relationship Id="rId154" Type="http://schemas.openxmlformats.org/officeDocument/2006/relationships/image" Target="../media/image125.png"/><Relationship Id="rId175" Type="http://schemas.openxmlformats.org/officeDocument/2006/relationships/customXml" Target="../ink/ink105.xml"/><Relationship Id="rId196" Type="http://schemas.openxmlformats.org/officeDocument/2006/relationships/image" Target="../media/image146.png"/><Relationship Id="rId200" Type="http://schemas.openxmlformats.org/officeDocument/2006/relationships/image" Target="../media/image148.png"/><Relationship Id="rId16" Type="http://schemas.openxmlformats.org/officeDocument/2006/relationships/image" Target="../media/image56.png"/><Relationship Id="rId221" Type="http://schemas.openxmlformats.org/officeDocument/2006/relationships/customXml" Target="../ink/ink128.xml"/><Relationship Id="rId242" Type="http://schemas.openxmlformats.org/officeDocument/2006/relationships/image" Target="../media/image169.png"/><Relationship Id="rId263" Type="http://schemas.openxmlformats.org/officeDocument/2006/relationships/customXml" Target="../ink/ink149.xml"/><Relationship Id="rId37" Type="http://schemas.openxmlformats.org/officeDocument/2006/relationships/customXml" Target="../ink/ink36.xml"/><Relationship Id="rId58" Type="http://schemas.openxmlformats.org/officeDocument/2006/relationships/image" Target="../media/image77.png"/><Relationship Id="rId79" Type="http://schemas.openxmlformats.org/officeDocument/2006/relationships/customXml" Target="../ink/ink57.xml"/><Relationship Id="rId102" Type="http://schemas.openxmlformats.org/officeDocument/2006/relationships/image" Target="../media/image99.png"/><Relationship Id="rId123" Type="http://schemas.openxmlformats.org/officeDocument/2006/relationships/customXml" Target="../ink/ink79.xml"/><Relationship Id="rId144" Type="http://schemas.openxmlformats.org/officeDocument/2006/relationships/image" Target="../media/image120.png"/><Relationship Id="rId90" Type="http://schemas.openxmlformats.org/officeDocument/2006/relationships/image" Target="../media/image93.png"/><Relationship Id="rId165" Type="http://schemas.openxmlformats.org/officeDocument/2006/relationships/customXml" Target="../ink/ink100.xml"/><Relationship Id="rId186" Type="http://schemas.openxmlformats.org/officeDocument/2006/relationships/image" Target="../media/image141.png"/><Relationship Id="rId211" Type="http://schemas.openxmlformats.org/officeDocument/2006/relationships/customXml" Target="../ink/ink123.xml"/><Relationship Id="rId232" Type="http://schemas.openxmlformats.org/officeDocument/2006/relationships/image" Target="../media/image164.png"/><Relationship Id="rId253" Type="http://schemas.openxmlformats.org/officeDocument/2006/relationships/customXml" Target="../ink/ink144.xml"/><Relationship Id="rId27" Type="http://schemas.openxmlformats.org/officeDocument/2006/relationships/customXml" Target="../ink/ink31.xml"/><Relationship Id="rId48" Type="http://schemas.openxmlformats.org/officeDocument/2006/relationships/image" Target="../media/image72.png"/><Relationship Id="rId69" Type="http://schemas.openxmlformats.org/officeDocument/2006/relationships/customXml" Target="../ink/ink52.xml"/><Relationship Id="rId113" Type="http://schemas.openxmlformats.org/officeDocument/2006/relationships/customXml" Target="../ink/ink74.xml"/><Relationship Id="rId134" Type="http://schemas.openxmlformats.org/officeDocument/2006/relationships/image" Target="../media/image115.png"/><Relationship Id="rId80" Type="http://schemas.openxmlformats.org/officeDocument/2006/relationships/image" Target="../media/image88.png"/><Relationship Id="rId155" Type="http://schemas.openxmlformats.org/officeDocument/2006/relationships/customXml" Target="../ink/ink95.xml"/><Relationship Id="rId176" Type="http://schemas.openxmlformats.org/officeDocument/2006/relationships/image" Target="../media/image136.png"/><Relationship Id="rId197" Type="http://schemas.openxmlformats.org/officeDocument/2006/relationships/customXml" Target="../ink/ink116.xml"/><Relationship Id="rId201" Type="http://schemas.openxmlformats.org/officeDocument/2006/relationships/customXml" Target="../ink/ink118.xml"/><Relationship Id="rId222" Type="http://schemas.openxmlformats.org/officeDocument/2006/relationships/image" Target="../media/image159.png"/><Relationship Id="rId243" Type="http://schemas.openxmlformats.org/officeDocument/2006/relationships/customXml" Target="../ink/ink139.xml"/><Relationship Id="rId264" Type="http://schemas.openxmlformats.org/officeDocument/2006/relationships/image" Target="../media/image181.png"/><Relationship Id="rId17" Type="http://schemas.openxmlformats.org/officeDocument/2006/relationships/customXml" Target="../ink/ink26.xml"/><Relationship Id="rId38" Type="http://schemas.openxmlformats.org/officeDocument/2006/relationships/image" Target="../media/image67.png"/><Relationship Id="rId59" Type="http://schemas.openxmlformats.org/officeDocument/2006/relationships/customXml" Target="../ink/ink47.xml"/><Relationship Id="rId103" Type="http://schemas.openxmlformats.org/officeDocument/2006/relationships/customXml" Target="../ink/ink69.xml"/><Relationship Id="rId124" Type="http://schemas.openxmlformats.org/officeDocument/2006/relationships/image" Target="../media/image110.png"/><Relationship Id="rId70" Type="http://schemas.openxmlformats.org/officeDocument/2006/relationships/image" Target="../media/image83.png"/><Relationship Id="rId91" Type="http://schemas.openxmlformats.org/officeDocument/2006/relationships/customXml" Target="../ink/ink63.xml"/><Relationship Id="rId145" Type="http://schemas.openxmlformats.org/officeDocument/2006/relationships/customXml" Target="../ink/ink90.xml"/><Relationship Id="rId166" Type="http://schemas.openxmlformats.org/officeDocument/2006/relationships/image" Target="../media/image131.png"/><Relationship Id="rId187" Type="http://schemas.openxmlformats.org/officeDocument/2006/relationships/customXml" Target="../ink/ink11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54.png"/><Relationship Id="rId233" Type="http://schemas.openxmlformats.org/officeDocument/2006/relationships/customXml" Target="../ink/ink134.xml"/><Relationship Id="rId254" Type="http://schemas.openxmlformats.org/officeDocument/2006/relationships/image" Target="../media/image176.png"/><Relationship Id="rId28" Type="http://schemas.openxmlformats.org/officeDocument/2006/relationships/image" Target="../media/image62.png"/><Relationship Id="rId49" Type="http://schemas.openxmlformats.org/officeDocument/2006/relationships/customXml" Target="../ink/ink42.xml"/><Relationship Id="rId114" Type="http://schemas.openxmlformats.org/officeDocument/2006/relationships/image" Target="../media/image105.png"/><Relationship Id="rId60" Type="http://schemas.openxmlformats.org/officeDocument/2006/relationships/image" Target="../media/image78.png"/><Relationship Id="rId81" Type="http://schemas.openxmlformats.org/officeDocument/2006/relationships/customXml" Target="../ink/ink58.xml"/><Relationship Id="rId135" Type="http://schemas.openxmlformats.org/officeDocument/2006/relationships/customXml" Target="../ink/ink85.xml"/><Relationship Id="rId156" Type="http://schemas.openxmlformats.org/officeDocument/2006/relationships/image" Target="../media/image126.png"/><Relationship Id="rId177" Type="http://schemas.openxmlformats.org/officeDocument/2006/relationships/customXml" Target="../ink/ink106.xml"/><Relationship Id="rId198" Type="http://schemas.openxmlformats.org/officeDocument/2006/relationships/image" Target="../media/image147.png"/><Relationship Id="rId202" Type="http://schemas.openxmlformats.org/officeDocument/2006/relationships/image" Target="../media/image149.png"/><Relationship Id="rId223" Type="http://schemas.openxmlformats.org/officeDocument/2006/relationships/customXml" Target="../ink/ink129.xml"/><Relationship Id="rId244" Type="http://schemas.openxmlformats.org/officeDocument/2006/relationships/image" Target="../media/image171.png"/><Relationship Id="rId18" Type="http://schemas.openxmlformats.org/officeDocument/2006/relationships/image" Target="../media/image57.png"/><Relationship Id="rId39" Type="http://schemas.openxmlformats.org/officeDocument/2006/relationships/customXml" Target="../ink/ink37.xml"/><Relationship Id="rId265" Type="http://schemas.openxmlformats.org/officeDocument/2006/relationships/customXml" Target="../ink/ink150.xml"/><Relationship Id="rId50" Type="http://schemas.openxmlformats.org/officeDocument/2006/relationships/image" Target="../media/image73.png"/><Relationship Id="rId104" Type="http://schemas.openxmlformats.org/officeDocument/2006/relationships/image" Target="../media/image100.png"/><Relationship Id="rId125" Type="http://schemas.openxmlformats.org/officeDocument/2006/relationships/customXml" Target="../ink/ink80.xml"/><Relationship Id="rId146" Type="http://schemas.openxmlformats.org/officeDocument/2006/relationships/image" Target="../media/image121.png"/><Relationship Id="rId167" Type="http://schemas.openxmlformats.org/officeDocument/2006/relationships/customXml" Target="../ink/ink101.xml"/><Relationship Id="rId188" Type="http://schemas.openxmlformats.org/officeDocument/2006/relationships/image" Target="../media/image142.png"/><Relationship Id="rId71" Type="http://schemas.openxmlformats.org/officeDocument/2006/relationships/customXml" Target="../ink/ink53.xml"/><Relationship Id="rId92" Type="http://schemas.openxmlformats.org/officeDocument/2006/relationships/image" Target="../media/image94.png"/><Relationship Id="rId213" Type="http://schemas.openxmlformats.org/officeDocument/2006/relationships/customXml" Target="../ink/ink124.xml"/><Relationship Id="rId234" Type="http://schemas.openxmlformats.org/officeDocument/2006/relationships/image" Target="../media/image165.png"/><Relationship Id="rId2" Type="http://schemas.openxmlformats.org/officeDocument/2006/relationships/notesSlide" Target="../notesSlides/notesSlide15.xml"/><Relationship Id="rId29" Type="http://schemas.openxmlformats.org/officeDocument/2006/relationships/customXml" Target="../ink/ink32.xml"/><Relationship Id="rId255" Type="http://schemas.openxmlformats.org/officeDocument/2006/relationships/customXml" Target="../ink/ink145.xml"/><Relationship Id="rId40" Type="http://schemas.openxmlformats.org/officeDocument/2006/relationships/image" Target="../media/image68.png"/><Relationship Id="rId115" Type="http://schemas.openxmlformats.org/officeDocument/2006/relationships/customXml" Target="../ink/ink75.xml"/><Relationship Id="rId136" Type="http://schemas.openxmlformats.org/officeDocument/2006/relationships/image" Target="../media/image116.png"/><Relationship Id="rId157" Type="http://schemas.openxmlformats.org/officeDocument/2006/relationships/customXml" Target="../ink/ink96.xml"/><Relationship Id="rId178" Type="http://schemas.openxmlformats.org/officeDocument/2006/relationships/image" Target="../media/image137.png"/><Relationship Id="rId61" Type="http://schemas.openxmlformats.org/officeDocument/2006/relationships/customXml" Target="../ink/ink48.xml"/><Relationship Id="rId82" Type="http://schemas.openxmlformats.org/officeDocument/2006/relationships/image" Target="../media/image89.png"/><Relationship Id="rId199" Type="http://schemas.openxmlformats.org/officeDocument/2006/relationships/customXml" Target="../ink/ink117.xml"/><Relationship Id="rId203" Type="http://schemas.openxmlformats.org/officeDocument/2006/relationships/customXml" Target="../ink/ink119.xml"/><Relationship Id="rId19" Type="http://schemas.openxmlformats.org/officeDocument/2006/relationships/customXml" Target="../ink/ink27.xml"/><Relationship Id="rId224" Type="http://schemas.openxmlformats.org/officeDocument/2006/relationships/image" Target="../media/image160.png"/><Relationship Id="rId245" Type="http://schemas.openxmlformats.org/officeDocument/2006/relationships/customXml" Target="../ink/ink140.xml"/><Relationship Id="rId266" Type="http://schemas.openxmlformats.org/officeDocument/2006/relationships/image" Target="../media/image182.png"/><Relationship Id="rId30" Type="http://schemas.openxmlformats.org/officeDocument/2006/relationships/image" Target="../media/image63.png"/><Relationship Id="rId105" Type="http://schemas.openxmlformats.org/officeDocument/2006/relationships/customXml" Target="../ink/ink70.xml"/><Relationship Id="rId126" Type="http://schemas.openxmlformats.org/officeDocument/2006/relationships/image" Target="../media/image111.png"/><Relationship Id="rId147" Type="http://schemas.openxmlformats.org/officeDocument/2006/relationships/customXml" Target="../ink/ink91.xml"/><Relationship Id="rId168" Type="http://schemas.openxmlformats.org/officeDocument/2006/relationships/image" Target="../media/image132.png"/><Relationship Id="rId51" Type="http://schemas.openxmlformats.org/officeDocument/2006/relationships/customXml" Target="../ink/ink43.xml"/><Relationship Id="rId72" Type="http://schemas.openxmlformats.org/officeDocument/2006/relationships/image" Target="../media/image84.png"/><Relationship Id="rId93" Type="http://schemas.openxmlformats.org/officeDocument/2006/relationships/customXml" Target="../ink/ink64.xml"/><Relationship Id="rId189" Type="http://schemas.openxmlformats.org/officeDocument/2006/relationships/customXml" Target="../ink/ink112.xml"/><Relationship Id="rId3" Type="http://schemas.openxmlformats.org/officeDocument/2006/relationships/customXml" Target="../ink/ink19.xml"/><Relationship Id="rId214" Type="http://schemas.openxmlformats.org/officeDocument/2006/relationships/image" Target="../media/image155.png"/><Relationship Id="rId235" Type="http://schemas.openxmlformats.org/officeDocument/2006/relationships/customXml" Target="../ink/ink135.xml"/><Relationship Id="rId256" Type="http://schemas.openxmlformats.org/officeDocument/2006/relationships/image" Target="../media/image177.png"/><Relationship Id="rId116" Type="http://schemas.openxmlformats.org/officeDocument/2006/relationships/image" Target="../media/image106.png"/><Relationship Id="rId137" Type="http://schemas.openxmlformats.org/officeDocument/2006/relationships/customXml" Target="../ink/ink86.xml"/><Relationship Id="rId158" Type="http://schemas.openxmlformats.org/officeDocument/2006/relationships/image" Target="../media/image127.png"/><Relationship Id="rId20" Type="http://schemas.openxmlformats.org/officeDocument/2006/relationships/image" Target="../media/image58.png"/><Relationship Id="rId41" Type="http://schemas.openxmlformats.org/officeDocument/2006/relationships/customXml" Target="../ink/ink38.xml"/><Relationship Id="rId62" Type="http://schemas.openxmlformats.org/officeDocument/2006/relationships/image" Target="../media/image79.png"/><Relationship Id="rId83" Type="http://schemas.openxmlformats.org/officeDocument/2006/relationships/customXml" Target="../ink/ink59.xml"/><Relationship Id="rId179" Type="http://schemas.openxmlformats.org/officeDocument/2006/relationships/customXml" Target="../ink/ink107.xml"/><Relationship Id="rId190" Type="http://schemas.openxmlformats.org/officeDocument/2006/relationships/image" Target="../media/image143.png"/><Relationship Id="rId204" Type="http://schemas.openxmlformats.org/officeDocument/2006/relationships/image" Target="../media/image150.png"/><Relationship Id="rId225" Type="http://schemas.openxmlformats.org/officeDocument/2006/relationships/customXml" Target="../ink/ink130.xml"/><Relationship Id="rId246" Type="http://schemas.openxmlformats.org/officeDocument/2006/relationships/image" Target="../media/image172.png"/><Relationship Id="rId106" Type="http://schemas.openxmlformats.org/officeDocument/2006/relationships/image" Target="../media/image101.png"/><Relationship Id="rId127" Type="http://schemas.openxmlformats.org/officeDocument/2006/relationships/customXml" Target="../ink/ink81.xml"/><Relationship Id="rId10" Type="http://schemas.openxmlformats.org/officeDocument/2006/relationships/image" Target="../media/image530.png"/><Relationship Id="rId31" Type="http://schemas.openxmlformats.org/officeDocument/2006/relationships/customXml" Target="../ink/ink33.xml"/><Relationship Id="rId52" Type="http://schemas.openxmlformats.org/officeDocument/2006/relationships/image" Target="../media/image74.png"/><Relationship Id="rId73" Type="http://schemas.openxmlformats.org/officeDocument/2006/relationships/customXml" Target="../ink/ink54.xml"/><Relationship Id="rId94" Type="http://schemas.openxmlformats.org/officeDocument/2006/relationships/image" Target="../media/image95.png"/><Relationship Id="rId148" Type="http://schemas.openxmlformats.org/officeDocument/2006/relationships/image" Target="../media/image122.png"/><Relationship Id="rId169" Type="http://schemas.openxmlformats.org/officeDocument/2006/relationships/customXml" Target="../ink/ink102.xml"/><Relationship Id="rId4" Type="http://schemas.openxmlformats.org/officeDocument/2006/relationships/image" Target="../media/image50.png"/><Relationship Id="rId180" Type="http://schemas.openxmlformats.org/officeDocument/2006/relationships/image" Target="../media/image138.png"/><Relationship Id="rId215" Type="http://schemas.openxmlformats.org/officeDocument/2006/relationships/customXml" Target="../ink/ink125.xml"/><Relationship Id="rId236" Type="http://schemas.openxmlformats.org/officeDocument/2006/relationships/image" Target="../media/image166.png"/><Relationship Id="rId257" Type="http://schemas.openxmlformats.org/officeDocument/2006/relationships/customXml" Target="../ink/ink146.xml"/><Relationship Id="rId42" Type="http://schemas.openxmlformats.org/officeDocument/2006/relationships/image" Target="../media/image69.png"/><Relationship Id="rId84" Type="http://schemas.openxmlformats.org/officeDocument/2006/relationships/image" Target="../media/image90.png"/><Relationship Id="rId138" Type="http://schemas.openxmlformats.org/officeDocument/2006/relationships/image" Target="../media/image117.png"/><Relationship Id="rId191" Type="http://schemas.openxmlformats.org/officeDocument/2006/relationships/customXml" Target="../ink/ink113.xml"/><Relationship Id="rId205" Type="http://schemas.openxmlformats.org/officeDocument/2006/relationships/customXml" Target="../ink/ink120.xml"/><Relationship Id="rId247" Type="http://schemas.openxmlformats.org/officeDocument/2006/relationships/customXml" Target="../ink/ink14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rainn.org/statistics/campus-sexual-violence" TargetMode="External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2.xml"/><Relationship Id="rId3" Type="http://schemas.openxmlformats.org/officeDocument/2006/relationships/image" Target="../media/image184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1.xml"/><Relationship Id="rId5" Type="http://schemas.openxmlformats.org/officeDocument/2006/relationships/image" Target="../media/image185.png"/><Relationship Id="rId4" Type="http://schemas.openxmlformats.org/officeDocument/2006/relationships/hyperlink" Target="https://rainn.org/statistics/campus-sexual-violence" TargetMode="External"/><Relationship Id="rId9" Type="http://schemas.openxmlformats.org/officeDocument/2006/relationships/image" Target="../media/image5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a.org/apags/resources/campus-sexual-assault-fact-sheet" TargetMode="External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customXml" Target="../ink/ink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vid.cdc.gov/covid-data-tracker/#wastewater-surveillan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B43A-3641-262D-C30B-B69DF62820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Physics 320</a:t>
            </a:r>
            <a:br>
              <a:rPr lang="en-US" dirty="0"/>
            </a:br>
            <a:r>
              <a:rPr lang="en-US" dirty="0"/>
              <a:t>Computational Physics</a:t>
            </a:r>
            <a:br>
              <a:rPr lang="en-US" dirty="0"/>
            </a:br>
            <a:r>
              <a:rPr lang="en-US" dirty="0"/>
              <a:t>Fall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56FDB7-D1A2-BD61-24E1-C572AA10D7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SLC 132</a:t>
            </a:r>
          </a:p>
          <a:p>
            <a:r>
              <a:rPr lang="en-US" dirty="0"/>
              <a:t>MW 1-2pm</a:t>
            </a:r>
          </a:p>
        </p:txBody>
      </p:sp>
    </p:spTree>
    <p:extLst>
      <p:ext uri="{BB962C8B-B14F-4D97-AF65-F5344CB8AC3E}">
        <p14:creationId xmlns:p14="http://schemas.microsoft.com/office/powerpoint/2010/main" val="12631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8CD185-692C-A585-8FAE-6EF276018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270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DD6E8B-1EC3-9586-47FE-E54B5520B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13" b="18900"/>
          <a:stretch/>
        </p:blipFill>
        <p:spPr>
          <a:xfrm>
            <a:off x="147782" y="2392217"/>
            <a:ext cx="11761186" cy="43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5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F2B9C5-FB53-4657-80F9-148BA003FEB3}"/>
              </a:ext>
            </a:extLst>
          </p:cNvPr>
          <p:cNvSpPr txBox="1"/>
          <p:nvPr/>
        </p:nvSpPr>
        <p:spPr>
          <a:xfrm>
            <a:off x="7426037" y="6490855"/>
            <a:ext cx="52976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/>
              </a:rPr>
              <a:t>Excess Deaths Associated with COVID-19 (cdc.gov)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9C7BA8-F22C-DD79-84B8-9E3293A16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4153"/>
            <a:ext cx="12192000" cy="5969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5BF486-3EF7-6713-14A0-49B42473CA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113" b="18900"/>
          <a:stretch/>
        </p:blipFill>
        <p:spPr>
          <a:xfrm>
            <a:off x="6286668" y="0"/>
            <a:ext cx="5905332" cy="216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29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outdoor, ocean floor&#10;&#10;Description automatically generated">
            <a:extLst>
              <a:ext uri="{FF2B5EF4-FFF2-40B4-BE49-F238E27FC236}">
                <a16:creationId xmlns:a16="http://schemas.microsoft.com/office/drawing/2014/main" id="{218B74E8-A954-42F8-8C97-A31B22BDA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8" y="-1429"/>
            <a:ext cx="6846627" cy="685528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1BEE66-1DA2-484B-A5F8-788E3A57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450" y="365125"/>
            <a:ext cx="432435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Great...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DF7CF-8F11-4E2C-9535-1A0146C9E295}"/>
              </a:ext>
            </a:extLst>
          </p:cNvPr>
          <p:cNvSpPr txBox="1"/>
          <p:nvPr/>
        </p:nvSpPr>
        <p:spPr>
          <a:xfrm>
            <a:off x="7181850" y="2033277"/>
            <a:ext cx="4888230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Get vaccinated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(maybe) Wear a mask over your nose</a:t>
            </a:r>
          </a:p>
          <a:p>
            <a:r>
              <a:rPr lang="en-US" dirty="0">
                <a:cs typeface="Calibri"/>
              </a:rPr>
              <a:t>Get enough sleep</a:t>
            </a:r>
          </a:p>
          <a:p>
            <a:r>
              <a:rPr lang="en-US" dirty="0">
                <a:cs typeface="Calibri"/>
              </a:rPr>
              <a:t>Get enough exercise</a:t>
            </a:r>
          </a:p>
          <a:p>
            <a:r>
              <a:rPr lang="en-US" dirty="0">
                <a:cs typeface="Calibri"/>
              </a:rPr>
              <a:t>Eat vegetables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If you are covid positive, let me know (for your classwork)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If you are covid positive, let me know (for others!)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“Eventually, covid will be like catching a cold”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>
                <a:ea typeface="+mn-lt"/>
                <a:cs typeface="+mn-lt"/>
              </a:rPr>
              <a:t>MD at Winona Health in charge of covid tests</a:t>
            </a:r>
          </a:p>
          <a:p>
            <a:pPr marL="285750" indent="-285750">
              <a:buFontTx/>
              <a:buChar char="-"/>
            </a:pPr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highlight>
                  <a:srgbClr val="FFFF00"/>
                </a:highlight>
                <a:ea typeface="+mn-lt"/>
                <a:cs typeface="+mn-lt"/>
              </a:rPr>
              <a:t>I TRUST YOU. I DON’T NEED A DOCTOR’S NOTE!</a:t>
            </a:r>
            <a:endParaRPr lang="en-US" b="1" dirty="0">
              <a:highlight>
                <a:srgbClr val="FFFF00"/>
              </a:highligh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206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7898B-5BBA-5862-B08D-160A3B3D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“Whew” or “</a:t>
            </a:r>
            <a:r>
              <a:rPr lang="en-US" dirty="0" err="1"/>
              <a:t>Pfew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48410-5A77-DCC3-1767-C6005A5CB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serious, which is it?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667423-8347-8102-16BE-2C074D1C8EB6}"/>
              </a:ext>
            </a:extLst>
          </p:cNvPr>
          <p:cNvGrpSpPr/>
          <p:nvPr/>
        </p:nvGrpSpPr>
        <p:grpSpPr>
          <a:xfrm>
            <a:off x="5508952" y="2990959"/>
            <a:ext cx="1392120" cy="1289880"/>
            <a:chOff x="5508952" y="2990959"/>
            <a:chExt cx="1392120" cy="1289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FA09E7F-51C6-AC8A-BEC6-1B9F233543A3}"/>
                    </a:ext>
                  </a:extLst>
                </p14:cNvPr>
                <p14:cNvContentPartPr/>
                <p14:nvPr/>
              </p14:nvContentPartPr>
              <p14:xfrm>
                <a:off x="5508952" y="2990959"/>
                <a:ext cx="626040" cy="1289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FA09E7F-51C6-AC8A-BEC6-1B9F233543A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02832" y="2984839"/>
                  <a:ext cx="638280" cy="13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5F85495-0C97-951A-D5BD-28158A317FCD}"/>
                    </a:ext>
                  </a:extLst>
                </p14:cNvPr>
                <p14:cNvContentPartPr/>
                <p14:nvPr/>
              </p14:nvContentPartPr>
              <p14:xfrm>
                <a:off x="6245152" y="3667039"/>
                <a:ext cx="101160" cy="417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5F85495-0C97-951A-D5BD-28158A317F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39032" y="3660919"/>
                  <a:ext cx="1134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F1D9561-2342-89EB-F238-A947FE58292D}"/>
                    </a:ext>
                  </a:extLst>
                </p14:cNvPr>
                <p14:cNvContentPartPr/>
                <p14:nvPr/>
              </p14:nvContentPartPr>
              <p14:xfrm>
                <a:off x="6219592" y="3478759"/>
                <a:ext cx="269280" cy="169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F1D9561-2342-89EB-F238-A947FE58292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13472" y="3472639"/>
                  <a:ext cx="281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4E2FDE6-B729-8DBF-0638-C09E810CAA01}"/>
                    </a:ext>
                  </a:extLst>
                </p14:cNvPr>
                <p14:cNvContentPartPr/>
                <p14:nvPr/>
              </p14:nvContentPartPr>
              <p14:xfrm>
                <a:off x="6254152" y="3541039"/>
                <a:ext cx="462240" cy="4510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4E2FDE6-B729-8DBF-0638-C09E810CAA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48032" y="3534919"/>
                  <a:ext cx="47448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5DB0821-BDF8-DA24-903C-E66563EA512B}"/>
                    </a:ext>
                  </a:extLst>
                </p14:cNvPr>
                <p14:cNvContentPartPr/>
                <p14:nvPr/>
              </p14:nvContentPartPr>
              <p14:xfrm>
                <a:off x="6610912" y="3396319"/>
                <a:ext cx="218520" cy="1483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5DB0821-BDF8-DA24-903C-E66563EA512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04792" y="3390199"/>
                  <a:ext cx="230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75FA885-9553-1473-30B8-69FB1ED4D47E}"/>
                    </a:ext>
                  </a:extLst>
                </p14:cNvPr>
                <p14:cNvContentPartPr/>
                <p14:nvPr/>
              </p14:nvContentPartPr>
              <p14:xfrm>
                <a:off x="6667792" y="3543199"/>
                <a:ext cx="233280" cy="212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75FA885-9553-1473-30B8-69FB1ED4D47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61672" y="3537079"/>
                  <a:ext cx="24552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A5D1F1-208E-FB06-C2A3-2B7BD6377D0A}"/>
              </a:ext>
            </a:extLst>
          </p:cNvPr>
          <p:cNvGrpSpPr/>
          <p:nvPr/>
        </p:nvGrpSpPr>
        <p:grpSpPr>
          <a:xfrm>
            <a:off x="7489312" y="2959639"/>
            <a:ext cx="1155960" cy="957240"/>
            <a:chOff x="7489312" y="2959639"/>
            <a:chExt cx="1155960" cy="95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86D5069-E100-C7F7-192B-B5790C000206}"/>
                    </a:ext>
                  </a:extLst>
                </p14:cNvPr>
                <p14:cNvContentPartPr/>
                <p14:nvPr/>
              </p14:nvContentPartPr>
              <p14:xfrm>
                <a:off x="7612432" y="3034159"/>
                <a:ext cx="83160" cy="854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86D5069-E100-C7F7-192B-B5790C0002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06312" y="3028039"/>
                  <a:ext cx="95400" cy="86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2557409-2D2D-9F93-1BE3-317FF962200D}"/>
                    </a:ext>
                  </a:extLst>
                </p14:cNvPr>
                <p14:cNvContentPartPr/>
                <p14:nvPr/>
              </p14:nvContentPartPr>
              <p14:xfrm>
                <a:off x="7489312" y="2959639"/>
                <a:ext cx="559440" cy="957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2557409-2D2D-9F93-1BE3-317FF962200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83192" y="2953519"/>
                  <a:ext cx="571680" cy="9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5542EDF-E228-7D94-DA24-71DB572D6DD9}"/>
                    </a:ext>
                  </a:extLst>
                </p14:cNvPr>
                <p14:cNvContentPartPr/>
                <p14:nvPr/>
              </p14:nvContentPartPr>
              <p14:xfrm>
                <a:off x="8211832" y="3298759"/>
                <a:ext cx="397080" cy="577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5542EDF-E228-7D94-DA24-71DB572D6DD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05712" y="3292639"/>
                  <a:ext cx="409320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D0219D9-D03F-CA8A-AA29-350796AF529E}"/>
                    </a:ext>
                  </a:extLst>
                </p14:cNvPr>
                <p14:cNvContentPartPr/>
                <p14:nvPr/>
              </p14:nvContentPartPr>
              <p14:xfrm>
                <a:off x="8391832" y="3540679"/>
                <a:ext cx="253440" cy="110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D0219D9-D03F-CA8A-AA29-350796AF529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85712" y="3534559"/>
                  <a:ext cx="265680" cy="12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7521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33ACF-FFEC-479D-AEEF-9F9242281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Course Files are in a Team, </a:t>
            </a:r>
            <a:r>
              <a:rPr lang="en-US" i="1" dirty="0"/>
              <a:t>maybe</a:t>
            </a:r>
            <a:r>
              <a:rPr lang="en-US" dirty="0"/>
              <a:t> also D2L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5BC03-5312-2CEF-964A-46EFC0F0E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064" y="1097996"/>
            <a:ext cx="5496692" cy="1743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F438CE-5C97-EA5C-3BA4-C4CD2B015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065" y="3238477"/>
            <a:ext cx="3877216" cy="354379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11DA4-B222-9AB9-4E60-BF66E37A5F4E}"/>
              </a:ext>
            </a:extLst>
          </p:cNvPr>
          <p:cNvGrpSpPr/>
          <p:nvPr/>
        </p:nvGrpSpPr>
        <p:grpSpPr>
          <a:xfrm>
            <a:off x="5779044" y="1015771"/>
            <a:ext cx="610920" cy="5694480"/>
            <a:chOff x="5779044" y="1015771"/>
            <a:chExt cx="610920" cy="56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EA0CD1C-9AA6-57EB-3708-1164D6E23C9B}"/>
                    </a:ext>
                  </a:extLst>
                </p14:cNvPr>
                <p14:cNvContentPartPr/>
                <p14:nvPr/>
              </p14:nvContentPartPr>
              <p14:xfrm>
                <a:off x="5862924" y="1680691"/>
                <a:ext cx="527040" cy="5029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EA0CD1C-9AA6-57EB-3708-1164D6E23C9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56804" y="1674571"/>
                  <a:ext cx="539280" cy="50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23F9CDC-FFBA-ED63-09FF-ACF2C1F4BB5E}"/>
                    </a:ext>
                  </a:extLst>
                </p14:cNvPr>
                <p14:cNvContentPartPr/>
                <p14:nvPr/>
              </p14:nvContentPartPr>
              <p14:xfrm>
                <a:off x="5779044" y="1015771"/>
                <a:ext cx="224280" cy="794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23F9CDC-FFBA-ED63-09FF-ACF2C1F4BB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72924" y="1009651"/>
                  <a:ext cx="236520" cy="80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C211719-9390-AF2A-252E-536DF59B103F}"/>
                  </a:ext>
                </a:extLst>
              </p14:cNvPr>
              <p14:cNvContentPartPr/>
              <p14:nvPr/>
            </p14:nvContentPartPr>
            <p14:xfrm>
              <a:off x="9381564" y="5807011"/>
              <a:ext cx="855000" cy="8460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C211719-9390-AF2A-252E-536DF59B10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27564" y="5699011"/>
                <a:ext cx="962640" cy="10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5594930-A192-2E04-984A-2F4D51EE7A68}"/>
                  </a:ext>
                </a:extLst>
              </p14:cNvPr>
              <p14:cNvContentPartPr/>
              <p14:nvPr/>
            </p14:nvContentPartPr>
            <p14:xfrm>
              <a:off x="7993223" y="2207278"/>
              <a:ext cx="1026360" cy="445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5594930-A192-2E04-984A-2F4D51EE7A6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39223" y="2099278"/>
                <a:ext cx="1134000" cy="661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3CCBBD-544E-AD8D-A577-D389FE7A44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430330"/>
            <a:ext cx="5525271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19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1493-A6D7-7D60-998C-787D973FE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8220"/>
            <a:ext cx="10515600" cy="1325563"/>
          </a:xfrm>
        </p:spPr>
        <p:txBody>
          <a:bodyPr/>
          <a:lstStyle/>
          <a:p>
            <a:r>
              <a:rPr lang="en-US" dirty="0"/>
              <a:t>What are we going to do (for points)?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0333E-AFFD-2516-7BE7-C7A938061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09" y="1687080"/>
            <a:ext cx="4968834" cy="4351338"/>
          </a:xfrm>
        </p:spPr>
        <p:txBody>
          <a:bodyPr/>
          <a:lstStyle/>
          <a:p>
            <a:r>
              <a:rPr lang="en-US" dirty="0"/>
              <a:t>Programming assignments</a:t>
            </a:r>
          </a:p>
          <a:p>
            <a:r>
              <a:rPr lang="en-US" dirty="0"/>
              <a:t>Reading/thinking/</a:t>
            </a:r>
            <a:r>
              <a:rPr lang="en-US" dirty="0" err="1"/>
              <a:t>mathing</a:t>
            </a:r>
            <a:r>
              <a:rPr lang="en-US" dirty="0"/>
              <a:t> assignments</a:t>
            </a:r>
          </a:p>
        </p:txBody>
      </p:sp>
    </p:spTree>
    <p:extLst>
      <p:ext uri="{BB962C8B-B14F-4D97-AF65-F5344CB8AC3E}">
        <p14:creationId xmlns:p14="http://schemas.microsoft.com/office/powerpoint/2010/main" val="1394073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1493-A6D7-7D60-998C-787D973FE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8220"/>
            <a:ext cx="10515600" cy="1325563"/>
          </a:xfrm>
        </p:spPr>
        <p:txBody>
          <a:bodyPr/>
          <a:lstStyle/>
          <a:p>
            <a:r>
              <a:rPr lang="en-US" dirty="0"/>
              <a:t>Do I have to buy a book?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0333E-AFFD-2516-7BE7-C7A938061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10" y="1741509"/>
            <a:ext cx="4892634" cy="8928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Yes, you should buy </a:t>
            </a:r>
            <a:r>
              <a:rPr lang="en-US" b="1" dirty="0"/>
              <a:t>two</a:t>
            </a:r>
            <a:r>
              <a:rPr lang="en-US" dirty="0"/>
              <a:t> books (can be shared!)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58D280-A6C5-6741-9A31-F49BDF28A80D}"/>
              </a:ext>
            </a:extLst>
          </p:cNvPr>
          <p:cNvSpPr txBox="1"/>
          <p:nvPr/>
        </p:nvSpPr>
        <p:spPr>
          <a:xfrm>
            <a:off x="566057" y="5834743"/>
            <a:ext cx="3254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book is not about murder.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E25C5-FFDA-5F10-E4F5-9F366FD08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521" y="806444"/>
            <a:ext cx="6724479" cy="2206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CB95BB-A258-C0E9-79A5-9E3FC1722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02" y="3409206"/>
            <a:ext cx="7116168" cy="20291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5C7B37-27C9-8A8D-EBCE-CE7F84808947}"/>
              </a:ext>
            </a:extLst>
          </p:cNvPr>
          <p:cNvSpPr txBox="1"/>
          <p:nvPr/>
        </p:nvSpPr>
        <p:spPr>
          <a:xfrm>
            <a:off x="8458200" y="3471761"/>
            <a:ext cx="3254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lots of good computational physics books in Python.  This is an inexpensive one that’s not written by someone I know to be a pompous a-hole.</a:t>
            </a:r>
          </a:p>
        </p:txBody>
      </p:sp>
    </p:spTree>
    <p:extLst>
      <p:ext uri="{BB962C8B-B14F-4D97-AF65-F5344CB8AC3E}">
        <p14:creationId xmlns:p14="http://schemas.microsoft.com/office/powerpoint/2010/main" val="3467007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F684-632C-46EC-B9D2-5A2CAAB2D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39" y="0"/>
            <a:ext cx="6042498" cy="1325563"/>
          </a:xfrm>
        </p:spPr>
        <p:txBody>
          <a:bodyPr/>
          <a:lstStyle/>
          <a:p>
            <a:r>
              <a:rPr lang="en-US" dirty="0"/>
              <a:t>Grades and assignments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F5DB0-F135-7144-9B0F-A518CDA0CBC6}"/>
              </a:ext>
            </a:extLst>
          </p:cNvPr>
          <p:cNvSpPr txBox="1"/>
          <p:nvPr/>
        </p:nvSpPr>
        <p:spPr>
          <a:xfrm>
            <a:off x="1262743" y="1665514"/>
            <a:ext cx="937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stuff in and you’ll do fine in the class.</a:t>
            </a:r>
          </a:p>
          <a:p>
            <a:endParaRPr lang="en-US" dirty="0"/>
          </a:p>
          <a:p>
            <a:r>
              <a:rPr lang="en-US" dirty="0"/>
              <a:t>Do your own work, but feel free to talk to others as you work.</a:t>
            </a:r>
          </a:p>
        </p:txBody>
      </p:sp>
    </p:spTree>
    <p:extLst>
      <p:ext uri="{BB962C8B-B14F-4D97-AF65-F5344CB8AC3E}">
        <p14:creationId xmlns:p14="http://schemas.microsoft.com/office/powerpoint/2010/main" val="840551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209D1-DA80-43ED-E8BD-67C39F8D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opening the Syllabus (via Teams)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C3778-A06A-9DF3-07B5-483B095DF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86" y="1756689"/>
            <a:ext cx="7338611" cy="510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16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lendar with several squares&#10;&#10;Description automatically generated">
            <a:extLst>
              <a:ext uri="{FF2B5EF4-FFF2-40B4-BE49-F238E27FC236}">
                <a16:creationId xmlns:a16="http://schemas.microsoft.com/office/drawing/2014/main" id="{B6B08EBD-5FE2-E356-E9F5-12FC71A6F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08" y="771154"/>
            <a:ext cx="10269383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70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37985-7617-41C4-8E46-EAE711FE2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8452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dirty="0"/>
              <a:t>Who is Nathan Moore?	(Nathan or Doctor or Professor, not Mister)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BE511-D1F8-E488-5463-871CC3DFC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9"/>
          <a:stretch/>
        </p:blipFill>
        <p:spPr>
          <a:xfrm>
            <a:off x="0" y="634245"/>
            <a:ext cx="9271851" cy="6223755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0475A7-93FC-4E80-AD88-9D13A3E80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831" y="2819897"/>
            <a:ext cx="2787169" cy="4038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66B1FE-C8B8-0DCD-7B2E-0B325B123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74101"/>
            <a:ext cx="4589396" cy="1383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D7F054-C4BD-BC8E-3B31-72CE7A999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5655" y="2307280"/>
            <a:ext cx="2405520" cy="40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80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4EF9-5171-88BE-1A4C-3BB46FBDC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1DDF5-B219-EC63-98D5-E921173E6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51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9D7B51-7946-F25C-5B17-774BD86DC9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7893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3A60F7-EB78-C211-522E-460F9CDBC9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04" r="2" b="2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F772E-EBF5-F0DF-1985-0A85F917EB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599" r="-2" b="-2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64A106-8E42-C7DA-7CCD-4FB5D0F9A4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2933" r="2" b="2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07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CCADB3-BAED-51A0-FB46-39334686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904" y="396889"/>
            <a:ext cx="5973312" cy="4896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2CBA1D-85CA-E672-AF07-BAD51F211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220693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60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BDD6-D6BF-4660-A64F-76171A77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4F8A2A-7510-EA5E-F738-42E95E7D3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3" y="44632"/>
            <a:ext cx="11009714" cy="671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E9AD42-74F9-A2B1-6C55-31C0EAA02596}"/>
              </a:ext>
            </a:extLst>
          </p:cNvPr>
          <p:cNvSpPr txBox="1"/>
          <p:nvPr/>
        </p:nvSpPr>
        <p:spPr>
          <a:xfrm>
            <a:off x="547990" y="5005551"/>
            <a:ext cx="7263823" cy="1807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highlight>
                  <a:srgbClr val="0000FF"/>
                </a:highlight>
                <a:latin typeface="Arial" panose="020B0604020202020204" pitchFamily="34" charset="0"/>
              </a:rPr>
              <a:t>Once, I realized there was a snake, eating a fish, 3 feet from my legs.  It was different from the zoo in the same way that doing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highlight>
                  <a:srgbClr val="0000FF"/>
                </a:highlight>
                <a:latin typeface="Arial" panose="020B0604020202020204" pitchFamily="34" charset="0"/>
              </a:rPr>
              <a:t>A</a:t>
            </a:r>
            <a:r>
              <a:rPr lang="en-US" b="0" i="0" dirty="0">
                <a:solidFill>
                  <a:schemeClr val="bg1">
                    <a:lumMod val="95000"/>
                  </a:schemeClr>
                </a:solidFill>
                <a:effectLst/>
                <a:highlight>
                  <a:srgbClr val="0000FF"/>
                </a:highlight>
                <a:latin typeface="Arial" panose="020B0604020202020204" pitchFamily="34" charset="0"/>
              </a:rPr>
              <a:t>lgebra in Math is different that doing Algebra in Physics. Things in the wild are a little scarier, because it seems like there are no rules, no fence, and no safety rope.  To me, one of the special things about Physics 221-222 is that you get to do Calculus “in the wild.”  </a:t>
            </a:r>
            <a:endParaRPr lang="en-US" dirty="0">
              <a:solidFill>
                <a:schemeClr val="bg1">
                  <a:lumMod val="95000"/>
                </a:schemeClr>
              </a:solidFill>
              <a:highlight>
                <a:srgbClr val="00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15426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A6BDD6-D6BF-4660-A64F-76171A775E8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5610046" cy="132556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DA6BDD6-D6BF-4660-A64F-76171A775E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5610046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54F8A2A-7510-EA5E-F738-42E95E7D3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246" y="3354223"/>
            <a:ext cx="5743754" cy="350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92DA1F-9D8F-6FE1-D433-FD57FF8AD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5408" y="0"/>
            <a:ext cx="5366592" cy="3242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5B6840B-D4F1-375B-6354-19802B010A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4506825"/>
                <a:ext cx="6448246" cy="132556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2000 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𝑘𝑖𝑙𝑜𝑐𝑎𝑙𝑜𝑟𝑖𝑒𝑠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𝑘𝑔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kcal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mass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75B6840B-D4F1-375B-6354-19802B010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4506825"/>
                <a:ext cx="6448246" cy="13255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1EC4211-0F81-F0FE-8F26-B312F2BE6DA0}"/>
              </a:ext>
            </a:extLst>
          </p:cNvPr>
          <p:cNvSpPr txBox="1"/>
          <p:nvPr/>
        </p:nvSpPr>
        <p:spPr>
          <a:xfrm>
            <a:off x="477795" y="6384324"/>
            <a:ext cx="476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same, but maybe they don’t feel the same. </a:t>
            </a:r>
          </a:p>
        </p:txBody>
      </p:sp>
    </p:spTree>
    <p:extLst>
      <p:ext uri="{BB962C8B-B14F-4D97-AF65-F5344CB8AC3E}">
        <p14:creationId xmlns:p14="http://schemas.microsoft.com/office/powerpoint/2010/main" val="4226770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557" y="373855"/>
            <a:ext cx="8686800" cy="715962"/>
          </a:xfrm>
        </p:spPr>
        <p:txBody>
          <a:bodyPr/>
          <a:lstStyle/>
          <a:p>
            <a:r>
              <a:rPr lang="en-US" sz="3600" dirty="0"/>
              <a:t>Mental and Physical Health is Paramount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157" y="1333499"/>
            <a:ext cx="6314954" cy="4906963"/>
          </a:xfrm>
        </p:spPr>
        <p:txBody>
          <a:bodyPr/>
          <a:lstStyle/>
          <a:p>
            <a:r>
              <a:rPr lang="en-US" dirty="0"/>
              <a:t>If you need an accommodation in class, please talk with me as soon as possible.</a:t>
            </a:r>
          </a:p>
          <a:p>
            <a:pPr lvl="1"/>
            <a:r>
              <a:rPr lang="en-US" dirty="0"/>
              <a:t>Access Services </a:t>
            </a:r>
          </a:p>
          <a:p>
            <a:pPr lvl="3"/>
            <a:endParaRPr lang="en-US" sz="1600" dirty="0"/>
          </a:p>
          <a:p>
            <a:r>
              <a:rPr lang="en-US" dirty="0"/>
              <a:t>College can be very stressful or lead to anxiety and depression.</a:t>
            </a:r>
          </a:p>
          <a:p>
            <a:pPr lvl="1"/>
            <a:r>
              <a:rPr lang="en-US" dirty="0"/>
              <a:t>Counselling and Wellness Services</a:t>
            </a:r>
          </a:p>
          <a:p>
            <a:pPr lvl="1"/>
            <a:r>
              <a:rPr lang="en-US" dirty="0"/>
              <a:t>Get enough sleep</a:t>
            </a:r>
          </a:p>
          <a:p>
            <a:pPr lvl="1"/>
            <a:r>
              <a:rPr lang="en-US" dirty="0"/>
              <a:t>Eat well and stay active</a:t>
            </a:r>
          </a:p>
          <a:p>
            <a:pPr lvl="1"/>
            <a:r>
              <a:rPr lang="en-US" dirty="0"/>
              <a:t>Get outside</a:t>
            </a:r>
          </a:p>
          <a:p>
            <a:pPr lvl="1"/>
            <a:r>
              <a:rPr lang="en-US" dirty="0"/>
              <a:t>Keep a schedule and come to class!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C99EA-672A-43AD-921C-794122920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111" y="1038256"/>
            <a:ext cx="5445889" cy="54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6003-C6C8-7F5D-4A0B-2C16D7B0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40A00-9FE3-EC37-3223-294483A3B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20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30A63-3CF7-7474-6859-388475CF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088"/>
            <a:ext cx="5283200" cy="729240"/>
          </a:xfrm>
        </p:spPr>
        <p:txBody>
          <a:bodyPr/>
          <a:lstStyle/>
          <a:p>
            <a:r>
              <a:rPr lang="en-US" dirty="0"/>
              <a:t>Smoke detectors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C36CAA-0E1E-48C9-E23B-CE1B080EC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" y="1128568"/>
            <a:ext cx="6088611" cy="380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362DF6B-877A-2BED-DE21-0207B3A72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73" y="5116946"/>
            <a:ext cx="149542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7211CE2-C80D-FAEF-5E7E-F1AD1208E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113" y="4609235"/>
            <a:ext cx="5955887" cy="224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616E4CC-E0F7-EF0A-56D2-1922108F4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715" y="3031259"/>
            <a:ext cx="1638896" cy="170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1BD4C3-3D95-100E-FBBC-B654266728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3812" y="0"/>
            <a:ext cx="6620799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39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30A06F-B834-2D01-E3E7-578266D15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068"/>
            <a:ext cx="7887855" cy="61794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2F4CF0-787E-8779-0895-8CD2DBAEF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559644" cy="685068"/>
          </a:xfrm>
        </p:spPr>
        <p:txBody>
          <a:bodyPr>
            <a:normAutofit fontScale="90000"/>
          </a:bodyPr>
          <a:lstStyle/>
          <a:p>
            <a:r>
              <a:rPr lang="en-US" dirty="0"/>
              <a:t>Speeding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C34995-C122-29E1-CA0C-ACC120B78444}"/>
              </a:ext>
            </a:extLst>
          </p:cNvPr>
          <p:cNvSpPr txBox="1"/>
          <p:nvPr/>
        </p:nvSpPr>
        <p:spPr>
          <a:xfrm>
            <a:off x="7749766" y="9054"/>
            <a:ext cx="4372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2022, 12,151 deaths (29% of all motor vehicle fatalities) occurred in speed-related crashes.</a:t>
            </a:r>
          </a:p>
          <a:p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F5350-7FFB-17CC-A17D-BA7EFE137267}"/>
                  </a:ext>
                </a:extLst>
              </p:cNvPr>
              <p:cNvSpPr txBox="1"/>
              <p:nvPr/>
            </p:nvSpPr>
            <p:spPr>
              <a:xfrm>
                <a:off x="7656945" y="1361083"/>
                <a:ext cx="4525553" cy="3374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𝐾𝑖𝑛𝑒𝑡𝑖𝑐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𝐸𝑛𝑒𝑟𝑔𝑦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𝑟𝑎𝑘𝑖𝑛𝑔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𝐹𝑜𝑟𝑐𝑒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𝑠𝑡𝑜𝑝𝑝𝑖𝑛𝑔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b="0" dirty="0"/>
                  <a:t>Or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𝑠𝑝𝑒𝑒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𝐹𝑜𝑟𝑐𝑒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𝑠𝑘𝑖𝑑𝑚𝑎𝑟𝑘𝑠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Or</a:t>
                </a:r>
              </a:p>
              <a:p>
                <a:r>
                  <a:rPr lang="en-US" dirty="0"/>
                  <a:t>	2x as fast is 4x longer skid marks.</a:t>
                </a:r>
              </a:p>
              <a:p>
                <a:r>
                  <a:rPr lang="en-US" dirty="0"/>
                  <a:t>Or </a:t>
                </a:r>
              </a:p>
              <a:p>
                <a:r>
                  <a:rPr lang="en-US" dirty="0"/>
                  <a:t>	55^2=3025 and 78^2=6084</a:t>
                </a:r>
              </a:p>
              <a:p>
                <a:r>
                  <a:rPr lang="en-US" dirty="0"/>
                  <a:t>So </a:t>
                </a:r>
              </a:p>
              <a:p>
                <a:endParaRPr lang="en-US" dirty="0"/>
              </a:p>
              <a:p>
                <a:r>
                  <a:rPr lang="en-US" b="1" dirty="0"/>
                  <a:t>78 vs 55mph is a 2x </a:t>
                </a:r>
                <a:r>
                  <a:rPr lang="en-US" b="1" dirty="0" err="1"/>
                  <a:t>skidmark</a:t>
                </a:r>
                <a:r>
                  <a:rPr lang="en-US" b="1" dirty="0"/>
                  <a:t> change!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74F5350-7FFB-17CC-A17D-BA7EFE137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945" y="1361083"/>
                <a:ext cx="4525553" cy="3374578"/>
              </a:xfrm>
              <a:prstGeom prst="rect">
                <a:avLst/>
              </a:prstGeom>
              <a:blipFill>
                <a:blip r:embed="rId4"/>
                <a:stretch>
                  <a:fillRect l="-1078" b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989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590A-5005-1732-FB3C-D7EFF791D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Sidewalks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4A94D1-8565-72F3-D125-CE33A5CC4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115" y="166475"/>
            <a:ext cx="6411220" cy="1524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172595-6AC0-CD42-C535-DA056DF47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326" y="2386546"/>
            <a:ext cx="6516009" cy="3153215"/>
          </a:xfrm>
          <a:prstGeom prst="rect">
            <a:avLst/>
          </a:prstGeom>
        </p:spPr>
      </p:pic>
      <p:pic>
        <p:nvPicPr>
          <p:cNvPr id="2050" name="Picture 2" descr="image showing a typical flared curb ramp">
            <a:extLst>
              <a:ext uri="{FF2B5EF4-FFF2-40B4-BE49-F238E27FC236}">
                <a16:creationId xmlns:a16="http://schemas.microsoft.com/office/drawing/2014/main" id="{60D4FF62-4801-3519-D9CA-1E491FA5B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5381638" cy="280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1C28D9-92BD-62AB-37E5-EBD2A9BE9757}"/>
                  </a:ext>
                </a:extLst>
              </p14:cNvPr>
              <p14:cNvContentPartPr/>
              <p14:nvPr/>
            </p14:nvContentPartPr>
            <p14:xfrm>
              <a:off x="3665354" y="2746567"/>
              <a:ext cx="565920" cy="285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1C28D9-92BD-62AB-37E5-EBD2A9BE97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59234" y="2740447"/>
                <a:ext cx="57816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7EF04B-3FB6-01E3-2AF5-797EDDB41A59}"/>
                  </a:ext>
                </a:extLst>
              </p14:cNvPr>
              <p14:cNvContentPartPr/>
              <p14:nvPr/>
            </p14:nvContentPartPr>
            <p14:xfrm>
              <a:off x="2849234" y="2379007"/>
              <a:ext cx="334080" cy="163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7EF04B-3FB6-01E3-2AF5-797EDDB41A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43114" y="2372887"/>
                <a:ext cx="346320" cy="17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015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5EB10-3B1F-5B10-3F90-314CE33B6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Physics huh – does Nathan know anything about that?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DE8EF-AB4C-DFDD-F55F-015DC66E3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5857"/>
            <a:ext cx="10515600" cy="34011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https://arxiv.org/search/?searchtype=author&amp;query=Moore%2C+N+T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4094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56970-193D-8D28-704C-4DAB38ED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safety guardrails do we build into society?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56F39-EF82-847D-A4D2-3DB9D3C2F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238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3B0E-8059-20A4-AB02-DE653B9F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 Warning, data about sexual assault</a:t>
            </a:r>
          </a:p>
        </p:txBody>
      </p:sp>
    </p:spTree>
    <p:extLst>
      <p:ext uri="{BB962C8B-B14F-4D97-AF65-F5344CB8AC3E}">
        <p14:creationId xmlns:p14="http://schemas.microsoft.com/office/powerpoint/2010/main" val="2034234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B64857-FA33-0E62-2416-D7E5183EB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90" y="355436"/>
            <a:ext cx="7639892" cy="57516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E6C2FA-DECE-396E-0029-8EAFA4814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783" y="0"/>
            <a:ext cx="4782217" cy="45250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C490917-C185-8DA9-2F8D-659BF5CB2CAE}"/>
                  </a:ext>
                </a:extLst>
              </p14:cNvPr>
              <p14:cNvContentPartPr/>
              <p14:nvPr/>
            </p14:nvContentPartPr>
            <p14:xfrm>
              <a:off x="977543" y="623998"/>
              <a:ext cx="1223280" cy="246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C490917-C185-8DA9-2F8D-659BF5CB2C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543" y="515998"/>
                <a:ext cx="1330920" cy="46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8737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8AB77DBC-7DD1-26FF-CB3F-1AA6DB30D813}"/>
              </a:ext>
            </a:extLst>
          </p:cNvPr>
          <p:cNvGrpSpPr/>
          <p:nvPr/>
        </p:nvGrpSpPr>
        <p:grpSpPr>
          <a:xfrm>
            <a:off x="785954" y="1869324"/>
            <a:ext cx="3900960" cy="1058040"/>
            <a:chOff x="785954" y="1869324"/>
            <a:chExt cx="3900960" cy="10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0758E02-5624-9C68-01E1-A8E1D19C1C88}"/>
                    </a:ext>
                  </a:extLst>
                </p14:cNvPr>
                <p14:cNvContentPartPr/>
                <p14:nvPr/>
              </p14:nvContentPartPr>
              <p14:xfrm>
                <a:off x="806114" y="2132844"/>
                <a:ext cx="14760" cy="216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0758E02-5624-9C68-01E1-A8E1D19C1C8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9994" y="2126724"/>
                  <a:ext cx="270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D5058B2-9383-34BA-58A1-BCB31CD23BC5}"/>
                    </a:ext>
                  </a:extLst>
                </p14:cNvPr>
                <p14:cNvContentPartPr/>
                <p14:nvPr/>
              </p14:nvContentPartPr>
              <p14:xfrm>
                <a:off x="937154" y="2101164"/>
                <a:ext cx="17640" cy="212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D5058B2-9383-34BA-58A1-BCB31CD23BC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31034" y="2095044"/>
                  <a:ext cx="298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7F5DFAC-883F-1AD2-ACCB-986CC958AFB3}"/>
                    </a:ext>
                  </a:extLst>
                </p14:cNvPr>
                <p14:cNvContentPartPr/>
                <p14:nvPr/>
              </p14:nvContentPartPr>
              <p14:xfrm>
                <a:off x="1155314" y="2120964"/>
                <a:ext cx="127800" cy="169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7F5DFAC-883F-1AD2-ACCB-986CC958AFB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49194" y="2114844"/>
                  <a:ext cx="1400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634DAE-B058-C835-C147-A1FEF789102A}"/>
                    </a:ext>
                  </a:extLst>
                </p14:cNvPr>
                <p14:cNvContentPartPr/>
                <p14:nvPr/>
              </p14:nvContentPartPr>
              <p14:xfrm>
                <a:off x="1376714" y="2084604"/>
                <a:ext cx="102240" cy="168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634DAE-B058-C835-C147-A1FEF789102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70594" y="2078484"/>
                  <a:ext cx="114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8D21A1B-7152-A144-79A8-135E2CBCC6A7}"/>
                    </a:ext>
                  </a:extLst>
                </p14:cNvPr>
                <p14:cNvContentPartPr/>
                <p14:nvPr/>
              </p14:nvContentPartPr>
              <p14:xfrm>
                <a:off x="1542314" y="2063724"/>
                <a:ext cx="137880" cy="198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8D21A1B-7152-A144-79A8-135E2CBCC6A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36194" y="2057604"/>
                  <a:ext cx="150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791683F-353E-30BD-E1E4-249290827A88}"/>
                    </a:ext>
                  </a:extLst>
                </p14:cNvPr>
                <p14:cNvContentPartPr/>
                <p14:nvPr/>
              </p14:nvContentPartPr>
              <p14:xfrm>
                <a:off x="1935794" y="2096844"/>
                <a:ext cx="11160" cy="158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791683F-353E-30BD-E1E4-249290827A8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29674" y="2090724"/>
                  <a:ext cx="23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D9554C7-A1E0-B740-8219-E73179B305A8}"/>
                    </a:ext>
                  </a:extLst>
                </p14:cNvPr>
                <p14:cNvContentPartPr/>
                <p14:nvPr/>
              </p14:nvContentPartPr>
              <p14:xfrm>
                <a:off x="1935074" y="2060844"/>
                <a:ext cx="163800" cy="172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D9554C7-A1E0-B740-8219-E73179B305A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28954" y="2054724"/>
                  <a:ext cx="176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A193FAE-C2F8-C6F0-4434-CEAE4B430A68}"/>
                    </a:ext>
                  </a:extLst>
                </p14:cNvPr>
                <p14:cNvContentPartPr/>
                <p14:nvPr/>
              </p14:nvContentPartPr>
              <p14:xfrm>
                <a:off x="2193554" y="2134284"/>
                <a:ext cx="5400" cy="189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A193FAE-C2F8-C6F0-4434-CEAE4B430A6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87434" y="2128164"/>
                  <a:ext cx="17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CA79EF-F967-3AE0-7897-67B14514670D}"/>
                    </a:ext>
                  </a:extLst>
                </p14:cNvPr>
                <p14:cNvContentPartPr/>
                <p14:nvPr/>
              </p14:nvContentPartPr>
              <p14:xfrm>
                <a:off x="2188514" y="2116284"/>
                <a:ext cx="81720" cy="104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8CA79EF-F967-3AE0-7897-67B14514670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82394" y="2110164"/>
                  <a:ext cx="93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9AEB0A-41B2-BB06-71F7-EC60305BE3ED}"/>
                    </a:ext>
                  </a:extLst>
                </p14:cNvPr>
                <p14:cNvContentPartPr/>
                <p14:nvPr/>
              </p14:nvContentPartPr>
              <p14:xfrm>
                <a:off x="2288594" y="2114844"/>
                <a:ext cx="70920" cy="91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9AEB0A-41B2-BB06-71F7-EC60305BE3E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82474" y="2108724"/>
                  <a:ext cx="831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990B3D5-039F-6DC7-5935-D4C5866081AB}"/>
                    </a:ext>
                  </a:extLst>
                </p14:cNvPr>
                <p14:cNvContentPartPr/>
                <p14:nvPr/>
              </p14:nvContentPartPr>
              <p14:xfrm>
                <a:off x="2417474" y="1947084"/>
                <a:ext cx="217800" cy="223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990B3D5-039F-6DC7-5935-D4C5866081A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11354" y="1940964"/>
                  <a:ext cx="2300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2F43819-7B68-9C67-AE43-4F7905E588BE}"/>
                    </a:ext>
                  </a:extLst>
                </p14:cNvPr>
                <p14:cNvContentPartPr/>
                <p14:nvPr/>
              </p14:nvContentPartPr>
              <p14:xfrm>
                <a:off x="2540594" y="2119164"/>
                <a:ext cx="15480" cy="1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2F43819-7B68-9C67-AE43-4F7905E588B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34474" y="2113044"/>
                  <a:ext cx="27720" cy="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EB7EF0-EDF4-1248-1E6C-30D3C52115BE}"/>
                    </a:ext>
                  </a:extLst>
                </p14:cNvPr>
                <p14:cNvContentPartPr/>
                <p14:nvPr/>
              </p14:nvContentPartPr>
              <p14:xfrm>
                <a:off x="2699714" y="2027724"/>
                <a:ext cx="107640" cy="115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EB7EF0-EDF4-1248-1E6C-30D3C52115B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93594" y="2021604"/>
                  <a:ext cx="119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79B6C4-8BB0-59F5-3A6E-AA4355D7DB78}"/>
                    </a:ext>
                  </a:extLst>
                </p14:cNvPr>
                <p14:cNvContentPartPr/>
                <p14:nvPr/>
              </p14:nvContentPartPr>
              <p14:xfrm>
                <a:off x="2849474" y="1891644"/>
                <a:ext cx="137160" cy="270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79B6C4-8BB0-59F5-3A6E-AA4355D7DB7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43354" y="1885524"/>
                  <a:ext cx="1494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1BFAE33-CD0E-7205-8267-E74E36123320}"/>
                    </a:ext>
                  </a:extLst>
                </p14:cNvPr>
                <p14:cNvContentPartPr/>
                <p14:nvPr/>
              </p14:nvContentPartPr>
              <p14:xfrm>
                <a:off x="3402434" y="2086044"/>
                <a:ext cx="114840" cy="7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1BFAE33-CD0E-7205-8267-E74E3612332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96314" y="2079924"/>
                  <a:ext cx="127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0197573-73BD-9A9D-BBF3-CB902A5FC609}"/>
                    </a:ext>
                  </a:extLst>
                </p14:cNvPr>
                <p14:cNvContentPartPr/>
                <p14:nvPr/>
              </p14:nvContentPartPr>
              <p14:xfrm>
                <a:off x="3606914" y="2034204"/>
                <a:ext cx="80640" cy="86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0197573-73BD-9A9D-BBF3-CB902A5FC60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600794" y="2028084"/>
                  <a:ext cx="92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7106401-8817-EA18-0DC0-C2052CD23F84}"/>
                    </a:ext>
                  </a:extLst>
                </p14:cNvPr>
                <p14:cNvContentPartPr/>
                <p14:nvPr/>
              </p14:nvContentPartPr>
              <p14:xfrm>
                <a:off x="3604034" y="2111604"/>
                <a:ext cx="85320" cy="104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7106401-8817-EA18-0DC0-C2052CD23F8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97914" y="2105484"/>
                  <a:ext cx="97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EA2D4D6-5835-4B37-EB52-4208C50C246C}"/>
                    </a:ext>
                  </a:extLst>
                </p14:cNvPr>
                <p14:cNvContentPartPr/>
                <p14:nvPr/>
              </p14:nvContentPartPr>
              <p14:xfrm>
                <a:off x="3734354" y="2048604"/>
                <a:ext cx="120600" cy="160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EA2D4D6-5835-4B37-EB52-4208C50C246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28234" y="2042484"/>
                  <a:ext cx="132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DE4FC12-ADA6-4A69-A0B8-B5ECA8DA937A}"/>
                    </a:ext>
                  </a:extLst>
                </p14:cNvPr>
                <p14:cNvContentPartPr/>
                <p14:nvPr/>
              </p14:nvContentPartPr>
              <p14:xfrm>
                <a:off x="3907154" y="2089644"/>
                <a:ext cx="121320" cy="101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DE4FC12-ADA6-4A69-A0B8-B5ECA8DA93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01034" y="2083524"/>
                  <a:ext cx="1335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B0D97DC-793B-FC9A-F72C-6B6A17348B5B}"/>
                    </a:ext>
                  </a:extLst>
                </p14:cNvPr>
                <p14:cNvContentPartPr/>
                <p14:nvPr/>
              </p14:nvContentPartPr>
              <p14:xfrm>
                <a:off x="4131434" y="2075964"/>
                <a:ext cx="18000" cy="56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B0D97DC-793B-FC9A-F72C-6B6A17348B5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25314" y="2069844"/>
                  <a:ext cx="302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16C0335-CA72-04E3-7F72-DFBD14A0539D}"/>
                    </a:ext>
                  </a:extLst>
                </p14:cNvPr>
                <p14:cNvContentPartPr/>
                <p14:nvPr/>
              </p14:nvContentPartPr>
              <p14:xfrm>
                <a:off x="4170674" y="1887684"/>
                <a:ext cx="205560" cy="249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16C0335-CA72-04E3-7F72-DFBD14A0539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64554" y="1881564"/>
                  <a:ext cx="2178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BE39C04-C3D3-80ED-2A39-D4F5C07A0B7D}"/>
                    </a:ext>
                  </a:extLst>
                </p14:cNvPr>
                <p14:cNvContentPartPr/>
                <p14:nvPr/>
              </p14:nvContentPartPr>
              <p14:xfrm>
                <a:off x="4465874" y="1869324"/>
                <a:ext cx="23400" cy="252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BE39C04-C3D3-80ED-2A39-D4F5C07A0B7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459754" y="1863204"/>
                  <a:ext cx="35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1CAC4F4-06DE-3C3C-FA80-A614E27BEA1C}"/>
                    </a:ext>
                  </a:extLst>
                </p14:cNvPr>
                <p14:cNvContentPartPr/>
                <p14:nvPr/>
              </p14:nvContentPartPr>
              <p14:xfrm>
                <a:off x="4369394" y="2062284"/>
                <a:ext cx="101880" cy="6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1CAC4F4-06DE-3C3C-FA80-A614E27BEA1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63274" y="2056164"/>
                  <a:ext cx="1141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5D68E6-E5C7-D022-B43B-CEF2D879ED7A}"/>
                    </a:ext>
                  </a:extLst>
                </p14:cNvPr>
                <p14:cNvContentPartPr/>
                <p14:nvPr/>
              </p14:nvContentPartPr>
              <p14:xfrm>
                <a:off x="4580354" y="1958604"/>
                <a:ext cx="106560" cy="191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5D68E6-E5C7-D022-B43B-CEF2D879ED7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574234" y="1952484"/>
                  <a:ext cx="118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C201FC9-3B33-1BA3-CFEE-F19EFF84B741}"/>
                    </a:ext>
                  </a:extLst>
                </p14:cNvPr>
                <p14:cNvContentPartPr/>
                <p14:nvPr/>
              </p14:nvContentPartPr>
              <p14:xfrm>
                <a:off x="785954" y="2384124"/>
                <a:ext cx="3816360" cy="122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C201FC9-3B33-1BA3-CFEE-F19EFF84B74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79834" y="2378004"/>
                  <a:ext cx="38286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6A4C9A4-4997-DD1F-98CE-30F4694815D6}"/>
                    </a:ext>
                  </a:extLst>
                </p14:cNvPr>
                <p14:cNvContentPartPr/>
                <p14:nvPr/>
              </p14:nvContentPartPr>
              <p14:xfrm>
                <a:off x="816194" y="2753484"/>
                <a:ext cx="17640" cy="154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A4C9A4-4997-DD1F-98CE-30F4694815D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10074" y="2747364"/>
                  <a:ext cx="298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6BA4E4B-B1CA-3316-D06F-99A4351D7C49}"/>
                    </a:ext>
                  </a:extLst>
                </p14:cNvPr>
                <p14:cNvContentPartPr/>
                <p14:nvPr/>
              </p14:nvContentPartPr>
              <p14:xfrm>
                <a:off x="900434" y="2684364"/>
                <a:ext cx="184680" cy="198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6BA4E4B-B1CA-3316-D06F-99A4351D7C4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4314" y="2678244"/>
                  <a:ext cx="1969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7D55D5D-3107-7F6A-EF8C-F7455665B032}"/>
                    </a:ext>
                  </a:extLst>
                </p14:cNvPr>
                <p14:cNvContentPartPr/>
                <p14:nvPr/>
              </p14:nvContentPartPr>
              <p14:xfrm>
                <a:off x="1163954" y="2853564"/>
                <a:ext cx="29160" cy="73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7D55D5D-3107-7F6A-EF8C-F7455665B03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157834" y="2847444"/>
                  <a:ext cx="414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8E9CF53-FE4F-B929-827C-C7FC6799A249}"/>
                    </a:ext>
                  </a:extLst>
                </p14:cNvPr>
                <p14:cNvContentPartPr/>
                <p14:nvPr/>
              </p14:nvContentPartPr>
              <p14:xfrm>
                <a:off x="1378514" y="2667084"/>
                <a:ext cx="109080" cy="164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8E9CF53-FE4F-B929-827C-C7FC6799A24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372394" y="2660964"/>
                  <a:ext cx="121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905BDDC-DB54-D530-BD01-1F17E877750C}"/>
                    </a:ext>
                  </a:extLst>
                </p14:cNvPr>
                <p14:cNvContentPartPr/>
                <p14:nvPr/>
              </p14:nvContentPartPr>
              <p14:xfrm>
                <a:off x="1393634" y="2610204"/>
                <a:ext cx="160920" cy="752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905BDDC-DB54-D530-BD01-1F17E877750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387514" y="2604084"/>
                  <a:ext cx="1731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3BD3E72-0001-F70D-1F98-002B775C5C51}"/>
                    </a:ext>
                  </a:extLst>
                </p14:cNvPr>
                <p14:cNvContentPartPr/>
                <p14:nvPr/>
              </p14:nvContentPartPr>
              <p14:xfrm>
                <a:off x="1615394" y="2621724"/>
                <a:ext cx="127080" cy="11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3BD3E72-0001-F70D-1F98-002B775C5C5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609274" y="2615604"/>
                  <a:ext cx="1393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8EE5A43-FADE-8D62-95ED-36174D569298}"/>
                    </a:ext>
                  </a:extLst>
                </p14:cNvPr>
                <p14:cNvContentPartPr/>
                <p14:nvPr/>
              </p14:nvContentPartPr>
              <p14:xfrm>
                <a:off x="1806194" y="2595084"/>
                <a:ext cx="153360" cy="123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8EE5A43-FADE-8D62-95ED-36174D56929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800074" y="2588964"/>
                  <a:ext cx="165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F9E5E7A-381E-7719-54E2-39CD4F5F24F0}"/>
                    </a:ext>
                  </a:extLst>
                </p14:cNvPr>
                <p14:cNvContentPartPr/>
                <p14:nvPr/>
              </p14:nvContentPartPr>
              <p14:xfrm>
                <a:off x="2172674" y="2616684"/>
                <a:ext cx="157680" cy="137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F9E5E7A-381E-7719-54E2-39CD4F5F24F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166554" y="2610564"/>
                  <a:ext cx="169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505A05F-5FB5-0F72-1059-EF5E392130C0}"/>
                    </a:ext>
                  </a:extLst>
                </p14:cNvPr>
                <p14:cNvContentPartPr/>
                <p14:nvPr/>
              </p14:nvContentPartPr>
              <p14:xfrm>
                <a:off x="2393714" y="2561964"/>
                <a:ext cx="136440" cy="149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505A05F-5FB5-0F72-1059-EF5E392130C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387594" y="2555844"/>
                  <a:ext cx="148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18B38AC-3B6B-0DAD-A3BF-BCAC3093C776}"/>
                    </a:ext>
                  </a:extLst>
                </p14:cNvPr>
                <p14:cNvContentPartPr/>
                <p14:nvPr/>
              </p14:nvContentPartPr>
              <p14:xfrm>
                <a:off x="2620154" y="2556924"/>
                <a:ext cx="143640" cy="148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18B38AC-3B6B-0DAD-A3BF-BCAC3093C77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614034" y="2550804"/>
                  <a:ext cx="155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6461061-6099-5B3A-4338-13C59A56DE10}"/>
                    </a:ext>
                  </a:extLst>
                </p14:cNvPr>
                <p14:cNvContentPartPr/>
                <p14:nvPr/>
              </p14:nvContentPartPr>
              <p14:xfrm>
                <a:off x="2011394" y="2772204"/>
                <a:ext cx="38520" cy="82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6461061-6099-5B3A-4338-13C59A56DE1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005274" y="2766084"/>
                  <a:ext cx="50760" cy="9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958941D-C4C8-5AEF-4045-A45C922A15DE}"/>
              </a:ext>
            </a:extLst>
          </p:cNvPr>
          <p:cNvGrpSpPr/>
          <p:nvPr/>
        </p:nvGrpSpPr>
        <p:grpSpPr>
          <a:xfrm>
            <a:off x="3374354" y="2422644"/>
            <a:ext cx="2123640" cy="435600"/>
            <a:chOff x="3374354" y="2422644"/>
            <a:chExt cx="212364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EDDD1A3-62E7-CA1C-77BA-60B3A2C46910}"/>
                    </a:ext>
                  </a:extLst>
                </p14:cNvPr>
                <p14:cNvContentPartPr/>
                <p14:nvPr/>
              </p14:nvContentPartPr>
              <p14:xfrm>
                <a:off x="3374354" y="2636124"/>
                <a:ext cx="155880" cy="159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EDDD1A3-62E7-CA1C-77BA-60B3A2C4691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368234" y="2630004"/>
                  <a:ext cx="1681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9CFFE7F-1FF3-778A-CF3B-591E54A20383}"/>
                    </a:ext>
                  </a:extLst>
                </p14:cNvPr>
                <p14:cNvContentPartPr/>
                <p14:nvPr/>
              </p14:nvContentPartPr>
              <p14:xfrm>
                <a:off x="3585674" y="2641164"/>
                <a:ext cx="100080" cy="131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9CFFE7F-1FF3-778A-CF3B-591E54A2038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79554" y="2635044"/>
                  <a:ext cx="1123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6427233-0DC4-02D8-DBB0-1F5DDB776411}"/>
                    </a:ext>
                  </a:extLst>
                </p14:cNvPr>
                <p14:cNvContentPartPr/>
                <p14:nvPr/>
              </p14:nvContentPartPr>
              <p14:xfrm>
                <a:off x="3753794" y="2551884"/>
                <a:ext cx="23040" cy="1728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6427233-0DC4-02D8-DBB0-1F5DDB77641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747674" y="2545764"/>
                  <a:ext cx="352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5E6708C-5622-1A0A-C23F-BFEF79065AE8}"/>
                    </a:ext>
                  </a:extLst>
                </p14:cNvPr>
                <p14:cNvContentPartPr/>
                <p14:nvPr/>
              </p14:nvContentPartPr>
              <p14:xfrm>
                <a:off x="3853154" y="2505804"/>
                <a:ext cx="14040" cy="2034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5E6708C-5622-1A0A-C23F-BFEF79065AE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847034" y="2499684"/>
                  <a:ext cx="26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9AA556E-C920-4284-DA33-F6CE18A971E5}"/>
                    </a:ext>
                  </a:extLst>
                </p14:cNvPr>
                <p14:cNvContentPartPr/>
                <p14:nvPr/>
              </p14:nvContentPartPr>
              <p14:xfrm>
                <a:off x="3919394" y="2587884"/>
                <a:ext cx="90000" cy="126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9AA556E-C920-4284-DA33-F6CE18A971E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913274" y="2581764"/>
                  <a:ext cx="1022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D1F8E62-843E-5BCB-0E45-914CBA6E2F48}"/>
                    </a:ext>
                  </a:extLst>
                </p14:cNvPr>
                <p14:cNvContentPartPr/>
                <p14:nvPr/>
              </p14:nvContentPartPr>
              <p14:xfrm>
                <a:off x="4075634" y="2590404"/>
                <a:ext cx="246600" cy="267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D1F8E62-843E-5BCB-0E45-914CBA6E2F4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69514" y="2584284"/>
                  <a:ext cx="258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CBA307B-BC9F-38F4-363B-63D84869E049}"/>
                    </a:ext>
                  </a:extLst>
                </p14:cNvPr>
                <p14:cNvContentPartPr/>
                <p14:nvPr/>
              </p14:nvContentPartPr>
              <p14:xfrm>
                <a:off x="4515914" y="2609484"/>
                <a:ext cx="106920" cy="152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CBA307B-BC9F-38F4-363B-63D84869E04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509794" y="2603364"/>
                  <a:ext cx="1191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791D9A9-F879-CFF4-6630-A83F964AD0F7}"/>
                    </a:ext>
                  </a:extLst>
                </p14:cNvPr>
                <p14:cNvContentPartPr/>
                <p14:nvPr/>
              </p14:nvContentPartPr>
              <p14:xfrm>
                <a:off x="4705634" y="2527404"/>
                <a:ext cx="18720" cy="236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791D9A9-F879-CFF4-6630-A83F964AD0F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99514" y="2521284"/>
                  <a:ext cx="309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66786E7-BBA4-D91B-947A-2F438B68CA48}"/>
                    </a:ext>
                  </a:extLst>
                </p14:cNvPr>
                <p14:cNvContentPartPr/>
                <p14:nvPr/>
              </p14:nvContentPartPr>
              <p14:xfrm>
                <a:off x="4645154" y="2644764"/>
                <a:ext cx="312120" cy="62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66786E7-BBA4-D91B-947A-2F438B68CA4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639034" y="2638644"/>
                  <a:ext cx="324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B2513E4-4282-F6CD-ABDD-EE8EC71A4AB7}"/>
                    </a:ext>
                  </a:extLst>
                </p14:cNvPr>
                <p14:cNvContentPartPr/>
                <p14:nvPr/>
              </p14:nvContentPartPr>
              <p14:xfrm>
                <a:off x="4952594" y="2422644"/>
                <a:ext cx="366840" cy="305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B2513E4-4282-F6CD-ABDD-EE8EC71A4AB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946474" y="2416524"/>
                  <a:ext cx="3790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7919AC8-3DA2-D70E-A370-6C24473FEF73}"/>
                    </a:ext>
                  </a:extLst>
                </p14:cNvPr>
                <p14:cNvContentPartPr/>
                <p14:nvPr/>
              </p14:nvContentPartPr>
              <p14:xfrm>
                <a:off x="5237714" y="2608044"/>
                <a:ext cx="73080" cy="14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7919AC8-3DA2-D70E-A370-6C24473FEF7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231594" y="2601924"/>
                  <a:ext cx="853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2B76F24-DECE-2D49-5179-BDC13633740A}"/>
                    </a:ext>
                  </a:extLst>
                </p14:cNvPr>
                <p14:cNvContentPartPr/>
                <p14:nvPr/>
              </p14:nvContentPartPr>
              <p14:xfrm>
                <a:off x="5366594" y="2555484"/>
                <a:ext cx="131400" cy="154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2B76F24-DECE-2D49-5179-BDC13633740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360474" y="2549364"/>
                  <a:ext cx="14364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A738F40-306A-B9D6-2535-2E21ABD0D69F}"/>
                  </a:ext>
                </a:extLst>
              </p14:cNvPr>
              <p14:cNvContentPartPr/>
              <p14:nvPr/>
            </p14:nvContentPartPr>
            <p14:xfrm>
              <a:off x="5919554" y="2388444"/>
              <a:ext cx="152280" cy="154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A738F40-306A-B9D6-2535-2E21ABD0D69F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913434" y="2382324"/>
                <a:ext cx="16452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F6FD956-A6EA-B5E7-638C-92172AD5ADCE}"/>
                  </a:ext>
                </a:extLst>
              </p14:cNvPr>
              <p14:cNvContentPartPr/>
              <p14:nvPr/>
            </p14:nvContentPartPr>
            <p14:xfrm>
              <a:off x="5964914" y="2495724"/>
              <a:ext cx="158040" cy="86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F6FD956-A6EA-B5E7-638C-92172AD5ADCE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958794" y="2489604"/>
                <a:ext cx="17028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B017FF0-2217-4D74-BDBE-01F1619A3B40}"/>
                  </a:ext>
                </a:extLst>
              </p14:cNvPr>
              <p14:cNvContentPartPr/>
              <p14:nvPr/>
            </p14:nvContentPartPr>
            <p14:xfrm>
              <a:off x="6965714" y="1993962"/>
              <a:ext cx="13680" cy="1746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B017FF0-2217-4D74-BDBE-01F1619A3B4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959594" y="1987842"/>
                <a:ext cx="259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B2C5E27-1776-5FBD-5C61-3F634E9F36C5}"/>
                  </a:ext>
                </a:extLst>
              </p14:cNvPr>
              <p14:cNvContentPartPr/>
              <p14:nvPr/>
            </p14:nvContentPartPr>
            <p14:xfrm>
              <a:off x="6598154" y="2338842"/>
              <a:ext cx="690840" cy="417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B2C5E27-1776-5FBD-5C61-3F634E9F36C5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592034" y="2332722"/>
                <a:ext cx="70308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oup 68">
            <a:extLst>
              <a:ext uri="{FF2B5EF4-FFF2-40B4-BE49-F238E27FC236}">
                <a16:creationId xmlns:a16="http://schemas.microsoft.com/office/drawing/2014/main" id="{9CE67ED4-2312-5401-8194-8E0A63821F94}"/>
              </a:ext>
            </a:extLst>
          </p:cNvPr>
          <p:cNvGrpSpPr/>
          <p:nvPr/>
        </p:nvGrpSpPr>
        <p:grpSpPr>
          <a:xfrm>
            <a:off x="6588074" y="2515962"/>
            <a:ext cx="637200" cy="220680"/>
            <a:chOff x="6588074" y="2515962"/>
            <a:chExt cx="63720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6FE4B5C-5015-B72F-61F6-798F2741FA1E}"/>
                    </a:ext>
                  </a:extLst>
                </p14:cNvPr>
                <p14:cNvContentPartPr/>
                <p14:nvPr/>
              </p14:nvContentPartPr>
              <p14:xfrm>
                <a:off x="6588074" y="2538282"/>
                <a:ext cx="39960" cy="198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6FE4B5C-5015-B72F-61F6-798F2741FA1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581954" y="2532162"/>
                  <a:ext cx="522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423F70C-FE66-7B94-C1EE-6406A1675A49}"/>
                    </a:ext>
                  </a:extLst>
                </p14:cNvPr>
                <p14:cNvContentPartPr/>
                <p14:nvPr/>
              </p14:nvContentPartPr>
              <p14:xfrm>
                <a:off x="6732794" y="2515962"/>
                <a:ext cx="138240" cy="186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423F70C-FE66-7B94-C1EE-6406A1675A4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726674" y="2509842"/>
                  <a:ext cx="1504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2FC9E4D-8C0C-1CFD-D7B7-867C0953A6DD}"/>
                    </a:ext>
                  </a:extLst>
                </p14:cNvPr>
                <p14:cNvContentPartPr/>
                <p14:nvPr/>
              </p14:nvContentPartPr>
              <p14:xfrm>
                <a:off x="6920714" y="2526042"/>
                <a:ext cx="137520" cy="184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2FC9E4D-8C0C-1CFD-D7B7-867C0953A6D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14594" y="2519922"/>
                  <a:ext cx="149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63852AB-2D52-D911-D057-AB8C246EAF2E}"/>
                    </a:ext>
                  </a:extLst>
                </p14:cNvPr>
                <p14:cNvContentPartPr/>
                <p14:nvPr/>
              </p14:nvContentPartPr>
              <p14:xfrm>
                <a:off x="7104674" y="2517402"/>
                <a:ext cx="120600" cy="145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63852AB-2D52-D911-D057-AB8C246EAF2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098554" y="2511282"/>
                  <a:ext cx="13284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14237F1-9C57-D8BE-9D42-1B836F1F170F}"/>
              </a:ext>
            </a:extLst>
          </p:cNvPr>
          <p:cNvGrpSpPr/>
          <p:nvPr/>
        </p:nvGrpSpPr>
        <p:grpSpPr>
          <a:xfrm>
            <a:off x="8070914" y="2883084"/>
            <a:ext cx="924840" cy="560880"/>
            <a:chOff x="8070914" y="2883084"/>
            <a:chExt cx="924840" cy="56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DF0108B-BB1E-2A38-04CA-3D610423C1B2}"/>
                    </a:ext>
                  </a:extLst>
                </p14:cNvPr>
                <p14:cNvContentPartPr/>
                <p14:nvPr/>
              </p14:nvContentPartPr>
              <p14:xfrm>
                <a:off x="8070914" y="3166404"/>
                <a:ext cx="288720" cy="277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DF0108B-BB1E-2A38-04CA-3D610423C1B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064794" y="3160284"/>
                  <a:ext cx="300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22E5994-EB89-977D-8533-0B92E5A2D32A}"/>
                    </a:ext>
                  </a:extLst>
                </p14:cNvPr>
                <p14:cNvContentPartPr/>
                <p14:nvPr/>
              </p14:nvContentPartPr>
              <p14:xfrm>
                <a:off x="8442794" y="3119964"/>
                <a:ext cx="204480" cy="200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22E5994-EB89-977D-8533-0B92E5A2D32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436674" y="3113844"/>
                  <a:ext cx="2167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1F161DD-624B-D031-71DA-BF2FFA83D934}"/>
                    </a:ext>
                  </a:extLst>
                </p14:cNvPr>
                <p14:cNvContentPartPr/>
                <p14:nvPr/>
              </p14:nvContentPartPr>
              <p14:xfrm>
                <a:off x="8781914" y="2996124"/>
                <a:ext cx="72360" cy="151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1F161DD-624B-D031-71DA-BF2FFA83D93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75794" y="2990004"/>
                  <a:ext cx="84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83FF792-AC15-228C-861B-173F8DD14190}"/>
                    </a:ext>
                  </a:extLst>
                </p14:cNvPr>
                <p14:cNvContentPartPr/>
                <p14:nvPr/>
              </p14:nvContentPartPr>
              <p14:xfrm>
                <a:off x="8666714" y="2883084"/>
                <a:ext cx="105840" cy="133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83FF792-AC15-228C-861B-173F8DD1419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660594" y="2876964"/>
                  <a:ext cx="118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A695D18-5947-78B9-94D6-DCF256F39661}"/>
                    </a:ext>
                  </a:extLst>
                </p14:cNvPr>
                <p14:cNvContentPartPr/>
                <p14:nvPr/>
              </p14:nvContentPartPr>
              <p14:xfrm>
                <a:off x="8903594" y="3112044"/>
                <a:ext cx="92160" cy="1227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A695D18-5947-78B9-94D6-DCF256F3966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897474" y="3105924"/>
                  <a:ext cx="10440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9B03DD8-9727-544D-DF47-F725B6A4991A}"/>
              </a:ext>
            </a:extLst>
          </p:cNvPr>
          <p:cNvGrpSpPr/>
          <p:nvPr/>
        </p:nvGrpSpPr>
        <p:grpSpPr>
          <a:xfrm>
            <a:off x="9445754" y="2868684"/>
            <a:ext cx="1096560" cy="352440"/>
            <a:chOff x="9445754" y="2868684"/>
            <a:chExt cx="109656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4832445-FE4F-0B5A-F6FA-31634FB6BC03}"/>
                    </a:ext>
                  </a:extLst>
                </p14:cNvPr>
                <p14:cNvContentPartPr/>
                <p14:nvPr/>
              </p14:nvContentPartPr>
              <p14:xfrm>
                <a:off x="9445754" y="2983884"/>
                <a:ext cx="221400" cy="126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4832445-FE4F-0B5A-F6FA-31634FB6BC0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439634" y="2977764"/>
                  <a:ext cx="233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A0F60DD-4A5F-7075-E6BA-B4DF980942B9}"/>
                    </a:ext>
                  </a:extLst>
                </p14:cNvPr>
                <p14:cNvContentPartPr/>
                <p14:nvPr/>
              </p14:nvContentPartPr>
              <p14:xfrm>
                <a:off x="9776954" y="2932764"/>
                <a:ext cx="109800" cy="90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A0F60DD-4A5F-7075-E6BA-B4DF980942B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770834" y="2926644"/>
                  <a:ext cx="1220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C72ABDC6-8389-33EE-D65C-734EF4C177C9}"/>
                    </a:ext>
                  </a:extLst>
                </p14:cNvPr>
                <p14:cNvContentPartPr/>
                <p14:nvPr/>
              </p14:nvContentPartPr>
              <p14:xfrm>
                <a:off x="10019594" y="2917644"/>
                <a:ext cx="16200" cy="206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C72ABDC6-8389-33EE-D65C-734EF4C177C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013474" y="2911524"/>
                  <a:ext cx="28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47C7648-BC76-602C-E368-E8D8F452460C}"/>
                    </a:ext>
                  </a:extLst>
                </p14:cNvPr>
                <p14:cNvContentPartPr/>
                <p14:nvPr/>
              </p14:nvContentPartPr>
              <p14:xfrm>
                <a:off x="9999434" y="2868684"/>
                <a:ext cx="248760" cy="187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47C7648-BC76-602C-E368-E8D8F452460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993314" y="2862564"/>
                  <a:ext cx="261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D75FFE3-7EAC-D3FC-68A0-436F6B15803C}"/>
                    </a:ext>
                  </a:extLst>
                </p14:cNvPr>
                <p14:cNvContentPartPr/>
                <p14:nvPr/>
              </p14:nvContentPartPr>
              <p14:xfrm>
                <a:off x="10339994" y="2936364"/>
                <a:ext cx="15480" cy="284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D75FFE3-7EAC-D3FC-68A0-436F6B15803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333874" y="2930244"/>
                  <a:ext cx="277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9628F72-A24A-0405-BB99-6977579F6723}"/>
                    </a:ext>
                  </a:extLst>
                </p14:cNvPr>
                <p14:cNvContentPartPr/>
                <p14:nvPr/>
              </p14:nvContentPartPr>
              <p14:xfrm>
                <a:off x="10336394" y="2915844"/>
                <a:ext cx="104400" cy="97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9628F72-A24A-0405-BB99-6977579F672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330274" y="2909724"/>
                  <a:ext cx="116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8CE0F9D-5E07-D918-6F77-0851AA763D5A}"/>
                    </a:ext>
                  </a:extLst>
                </p14:cNvPr>
                <p14:cNvContentPartPr/>
                <p14:nvPr/>
              </p14:nvContentPartPr>
              <p14:xfrm>
                <a:off x="10472834" y="2903964"/>
                <a:ext cx="69480" cy="115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8CE0F9D-5E07-D918-6F77-0851AA763D5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66714" y="2897844"/>
                  <a:ext cx="8172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2DFAD5F-3EE2-B78D-FD54-94E95FCC0A97}"/>
              </a:ext>
            </a:extLst>
          </p:cNvPr>
          <p:cNvGrpSpPr/>
          <p:nvPr/>
        </p:nvGrpSpPr>
        <p:grpSpPr>
          <a:xfrm>
            <a:off x="10684154" y="2596524"/>
            <a:ext cx="836640" cy="376920"/>
            <a:chOff x="10684154" y="2596524"/>
            <a:chExt cx="836640" cy="37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21C4AB7-33FC-6145-4CB8-E1721130B866}"/>
                    </a:ext>
                  </a:extLst>
                </p14:cNvPr>
                <p14:cNvContentPartPr/>
                <p14:nvPr/>
              </p14:nvContentPartPr>
              <p14:xfrm>
                <a:off x="10684154" y="2901084"/>
                <a:ext cx="170280" cy="72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21C4AB7-33FC-6145-4CB8-E1721130B86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678034" y="2894964"/>
                  <a:ext cx="1825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D284C66-6502-06DF-F141-A374602CA280}"/>
                    </a:ext>
                  </a:extLst>
                </p14:cNvPr>
                <p14:cNvContentPartPr/>
                <p14:nvPr/>
              </p14:nvContentPartPr>
              <p14:xfrm>
                <a:off x="10997354" y="2669964"/>
                <a:ext cx="24120" cy="232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D284C66-6502-06DF-F141-A374602CA28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991234" y="2663844"/>
                  <a:ext cx="36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A7A338C-F408-E841-0C05-80FDA415C8E2}"/>
                    </a:ext>
                  </a:extLst>
                </p14:cNvPr>
                <p14:cNvContentPartPr/>
                <p14:nvPr/>
              </p14:nvContentPartPr>
              <p14:xfrm>
                <a:off x="10859834" y="2817564"/>
                <a:ext cx="160920" cy="6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A7A338C-F408-E841-0C05-80FDA415C8E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853714" y="2811444"/>
                  <a:ext cx="1731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31B7277-F23B-744C-3B9A-875D96149F26}"/>
                    </a:ext>
                  </a:extLst>
                </p14:cNvPr>
                <p14:cNvContentPartPr/>
                <p14:nvPr/>
              </p14:nvContentPartPr>
              <p14:xfrm>
                <a:off x="11081594" y="2757084"/>
                <a:ext cx="205560" cy="110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31B7277-F23B-744C-3B9A-875D96149F2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075474" y="2750964"/>
                  <a:ext cx="2178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6943C6D-8AEF-3720-9463-EB8C79956346}"/>
                    </a:ext>
                  </a:extLst>
                </p14:cNvPr>
                <p14:cNvContentPartPr/>
                <p14:nvPr/>
              </p14:nvContentPartPr>
              <p14:xfrm>
                <a:off x="11369954" y="2596524"/>
                <a:ext cx="150840" cy="279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6943C6D-8AEF-3720-9463-EB8C7995634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363834" y="2590404"/>
                  <a:ext cx="163080" cy="29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5D31D2E-C8D9-3E8A-0698-3191B4D4FC42}"/>
                  </a:ext>
                </a:extLst>
              </p14:cNvPr>
              <p14:cNvContentPartPr/>
              <p14:nvPr/>
            </p14:nvContentPartPr>
            <p14:xfrm>
              <a:off x="1549874" y="4152444"/>
              <a:ext cx="24840" cy="3618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5D31D2E-C8D9-3E8A-0698-3191B4D4FC42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543754" y="4146324"/>
                <a:ext cx="37080" cy="37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CA0D02F-0E29-F38D-DCA6-5D3B497FDDE5}"/>
              </a:ext>
            </a:extLst>
          </p:cNvPr>
          <p:cNvGrpSpPr/>
          <p:nvPr/>
        </p:nvGrpSpPr>
        <p:grpSpPr>
          <a:xfrm>
            <a:off x="1909154" y="3931404"/>
            <a:ext cx="1163520" cy="499680"/>
            <a:chOff x="1909154" y="3931404"/>
            <a:chExt cx="116352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02FDB8E-258A-2171-BE72-2081C50460B5}"/>
                    </a:ext>
                  </a:extLst>
                </p14:cNvPr>
                <p14:cNvContentPartPr/>
                <p14:nvPr/>
              </p14:nvContentPartPr>
              <p14:xfrm>
                <a:off x="1916354" y="4221564"/>
                <a:ext cx="26280" cy="1454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02FDB8E-258A-2171-BE72-2081C50460B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10234" y="4215444"/>
                  <a:ext cx="385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E16B2E4-8C4E-6ABC-A962-1D2EFACFF12C}"/>
                    </a:ext>
                  </a:extLst>
                </p14:cNvPr>
                <p14:cNvContentPartPr/>
                <p14:nvPr/>
              </p14:nvContentPartPr>
              <p14:xfrm>
                <a:off x="1909154" y="4142724"/>
                <a:ext cx="280440" cy="186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E16B2E4-8C4E-6ABC-A962-1D2EFACFF12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03034" y="4136604"/>
                  <a:ext cx="2926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AD24E68-B309-61F2-1B64-01A7B91018BC}"/>
                    </a:ext>
                  </a:extLst>
                </p14:cNvPr>
                <p14:cNvContentPartPr/>
                <p14:nvPr/>
              </p14:nvContentPartPr>
              <p14:xfrm>
                <a:off x="2245394" y="4242444"/>
                <a:ext cx="27720" cy="188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AD24E68-B309-61F2-1B64-01A7B91018B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239274" y="4236324"/>
                  <a:ext cx="399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C059492-371D-B5F0-E6DC-9D0E16050DFC}"/>
                    </a:ext>
                  </a:extLst>
                </p14:cNvPr>
                <p14:cNvContentPartPr/>
                <p14:nvPr/>
              </p14:nvContentPartPr>
              <p14:xfrm>
                <a:off x="2246114" y="4203924"/>
                <a:ext cx="73080" cy="113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C059492-371D-B5F0-E6DC-9D0E16050DF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239994" y="4197804"/>
                  <a:ext cx="853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05C1142-8EFE-92DC-F3EE-C2E74B910BCE}"/>
                    </a:ext>
                  </a:extLst>
                </p14:cNvPr>
                <p14:cNvContentPartPr/>
                <p14:nvPr/>
              </p14:nvContentPartPr>
              <p14:xfrm>
                <a:off x="2357714" y="4198524"/>
                <a:ext cx="36360" cy="104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05C1142-8EFE-92DC-F3EE-C2E74B910BC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351594" y="4192404"/>
                  <a:ext cx="486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0ED163C-8195-340C-4673-AA2A84E344E3}"/>
                    </a:ext>
                  </a:extLst>
                </p14:cNvPr>
                <p14:cNvContentPartPr/>
                <p14:nvPr/>
              </p14:nvContentPartPr>
              <p14:xfrm>
                <a:off x="2467154" y="4001964"/>
                <a:ext cx="175320" cy="261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0ED163C-8195-340C-4673-AA2A84E344E3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461034" y="3995844"/>
                  <a:ext cx="1875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E4C8B83-0593-648B-90A4-27006A555104}"/>
                    </a:ext>
                  </a:extLst>
                </p14:cNvPr>
                <p14:cNvContentPartPr/>
                <p14:nvPr/>
              </p14:nvContentPartPr>
              <p14:xfrm>
                <a:off x="2548514" y="4188444"/>
                <a:ext cx="106200" cy="21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E4C8B83-0593-648B-90A4-27006A55510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542394" y="4182324"/>
                  <a:ext cx="118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BDD2E55-9ED1-245A-1A89-54F2C91CA155}"/>
                    </a:ext>
                  </a:extLst>
                </p14:cNvPr>
                <p14:cNvContentPartPr/>
                <p14:nvPr/>
              </p14:nvContentPartPr>
              <p14:xfrm>
                <a:off x="2668034" y="4152444"/>
                <a:ext cx="156600" cy="90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BDD2E55-9ED1-245A-1A89-54F2C91CA15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661914" y="4146324"/>
                  <a:ext cx="1688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49FF1E1-12E2-41E1-5AB1-4139202D94E3}"/>
                    </a:ext>
                  </a:extLst>
                </p14:cNvPr>
                <p14:cNvContentPartPr/>
                <p14:nvPr/>
              </p14:nvContentPartPr>
              <p14:xfrm>
                <a:off x="2866034" y="3931404"/>
                <a:ext cx="206640" cy="320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49FF1E1-12E2-41E1-5AB1-4139202D94E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859914" y="3925284"/>
                  <a:ext cx="218880" cy="33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716866E-901E-6AB8-F134-F7A44A5971FA}"/>
                  </a:ext>
                </a:extLst>
              </p14:cNvPr>
              <p14:cNvContentPartPr/>
              <p14:nvPr/>
            </p14:nvContentPartPr>
            <p14:xfrm>
              <a:off x="1423154" y="4621164"/>
              <a:ext cx="1616760" cy="572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716866E-901E-6AB8-F134-F7A44A5971FA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417034" y="4615044"/>
                <a:ext cx="1629000" cy="6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BCE8E64-496E-E0BE-2C82-3B46BF1BBC28}"/>
              </a:ext>
            </a:extLst>
          </p:cNvPr>
          <p:cNvGrpSpPr/>
          <p:nvPr/>
        </p:nvGrpSpPr>
        <p:grpSpPr>
          <a:xfrm>
            <a:off x="1470674" y="4829964"/>
            <a:ext cx="1871640" cy="454680"/>
            <a:chOff x="1470674" y="4829964"/>
            <a:chExt cx="187164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F745D08-3940-F71A-373E-7763F9E3FE90}"/>
                    </a:ext>
                  </a:extLst>
                </p14:cNvPr>
                <p14:cNvContentPartPr/>
                <p14:nvPr/>
              </p14:nvContentPartPr>
              <p14:xfrm>
                <a:off x="1470674" y="5024364"/>
                <a:ext cx="4680" cy="260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F745D08-3940-F71A-373E-7763F9E3FE9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464554" y="5018244"/>
                  <a:ext cx="169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B3D0779-5FAE-74E5-F6B4-7520E723CCDE}"/>
                    </a:ext>
                  </a:extLst>
                </p14:cNvPr>
                <p14:cNvContentPartPr/>
                <p14:nvPr/>
              </p14:nvContentPartPr>
              <p14:xfrm>
                <a:off x="1639874" y="4970364"/>
                <a:ext cx="103320" cy="278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B3D0779-5FAE-74E5-F6B4-7520E723CCD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633754" y="4964244"/>
                  <a:ext cx="1155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D75629E-EB60-ABDA-4792-9F5FB3F50515}"/>
                    </a:ext>
                  </a:extLst>
                </p14:cNvPr>
                <p14:cNvContentPartPr/>
                <p14:nvPr/>
              </p14:nvContentPartPr>
              <p14:xfrm>
                <a:off x="1794674" y="5010324"/>
                <a:ext cx="163080" cy="235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D75629E-EB60-ABDA-4792-9F5FB3F5051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788554" y="5004204"/>
                  <a:ext cx="1753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5D7757B-8706-6F43-F5BA-0474822F22A2}"/>
                    </a:ext>
                  </a:extLst>
                </p14:cNvPr>
                <p14:cNvContentPartPr/>
                <p14:nvPr/>
              </p14:nvContentPartPr>
              <p14:xfrm>
                <a:off x="2004914" y="4976844"/>
                <a:ext cx="96480" cy="204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5D7757B-8706-6F43-F5BA-0474822F22A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998794" y="4970724"/>
                  <a:ext cx="108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F29D879-D602-94FC-ACA5-023424CF0452}"/>
                    </a:ext>
                  </a:extLst>
                </p14:cNvPr>
                <p14:cNvContentPartPr/>
                <p14:nvPr/>
              </p14:nvContentPartPr>
              <p14:xfrm>
                <a:off x="2305874" y="5017884"/>
                <a:ext cx="110880" cy="205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F29D879-D602-94FC-ACA5-023424CF045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299754" y="5011764"/>
                  <a:ext cx="1231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72396A6-9A6A-7871-2758-DED387A93840}"/>
                    </a:ext>
                  </a:extLst>
                </p14:cNvPr>
                <p14:cNvContentPartPr/>
                <p14:nvPr/>
              </p14:nvContentPartPr>
              <p14:xfrm>
                <a:off x="2439794" y="4924284"/>
                <a:ext cx="96120" cy="261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72396A6-9A6A-7871-2758-DED387A9384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433674" y="4918164"/>
                  <a:ext cx="1083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A7A8234-6C4B-E645-EB56-64B7F42B43EC}"/>
                    </a:ext>
                  </a:extLst>
                </p14:cNvPr>
                <p14:cNvContentPartPr/>
                <p14:nvPr/>
              </p14:nvContentPartPr>
              <p14:xfrm>
                <a:off x="2597474" y="5050284"/>
                <a:ext cx="129960" cy="698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A7A8234-6C4B-E645-EB56-64B7F42B43E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591354" y="5044164"/>
                  <a:ext cx="1422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DFA7807-BEB2-1E83-0671-56CEF781104D}"/>
                    </a:ext>
                  </a:extLst>
                </p14:cNvPr>
                <p14:cNvContentPartPr/>
                <p14:nvPr/>
              </p14:nvContentPartPr>
              <p14:xfrm>
                <a:off x="2791514" y="4829964"/>
                <a:ext cx="372240" cy="291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DFA7807-BEB2-1E83-0671-56CEF781104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785394" y="4823844"/>
                  <a:ext cx="3844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5DE7A3A-3EAB-2DEB-AA53-BAB5FF1DBF34}"/>
                    </a:ext>
                  </a:extLst>
                </p14:cNvPr>
                <p14:cNvContentPartPr/>
                <p14:nvPr/>
              </p14:nvContentPartPr>
              <p14:xfrm>
                <a:off x="3057554" y="4979724"/>
                <a:ext cx="68040" cy="3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5DE7A3A-3EAB-2DEB-AA53-BAB5FF1DBF3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051434" y="4973604"/>
                  <a:ext cx="8028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CE43211-DDAB-0191-171F-15F77C44B65E}"/>
                    </a:ext>
                  </a:extLst>
                </p14:cNvPr>
                <p14:cNvContentPartPr/>
                <p14:nvPr/>
              </p14:nvContentPartPr>
              <p14:xfrm>
                <a:off x="3236114" y="4853004"/>
                <a:ext cx="106200" cy="249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CE43211-DDAB-0191-171F-15F77C44B65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229994" y="4846884"/>
                  <a:ext cx="118440" cy="26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AA0AB83-0F4F-35CF-1593-5ABE3CECF50E}"/>
                  </a:ext>
                </a:extLst>
              </p14:cNvPr>
              <p14:cNvContentPartPr/>
              <p14:nvPr/>
            </p14:nvContentPartPr>
            <p14:xfrm>
              <a:off x="3863234" y="4669404"/>
              <a:ext cx="360" cy="3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AA0AB83-0F4F-35CF-1593-5ABE3CECF50E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857114" y="4663284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140B803-41F8-9B41-B95D-582894ADE926}"/>
              </a:ext>
            </a:extLst>
          </p:cNvPr>
          <p:cNvGrpSpPr/>
          <p:nvPr/>
        </p:nvGrpSpPr>
        <p:grpSpPr>
          <a:xfrm>
            <a:off x="3964034" y="3803244"/>
            <a:ext cx="1297080" cy="521640"/>
            <a:chOff x="3964034" y="3803244"/>
            <a:chExt cx="1297080" cy="5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03505A1-D806-35E0-731F-C8E545CF1516}"/>
                    </a:ext>
                  </a:extLst>
                </p14:cNvPr>
                <p14:cNvContentPartPr/>
                <p14:nvPr/>
              </p14:nvContentPartPr>
              <p14:xfrm>
                <a:off x="3964034" y="4110684"/>
                <a:ext cx="150480" cy="214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03505A1-D806-35E0-731F-C8E545CF151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957914" y="4104564"/>
                  <a:ext cx="1627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76494E2-DD0B-2732-CA8E-43CE60AD6027}"/>
                    </a:ext>
                  </a:extLst>
                </p14:cNvPr>
                <p14:cNvContentPartPr/>
                <p14:nvPr/>
              </p14:nvContentPartPr>
              <p14:xfrm>
                <a:off x="4004354" y="3960204"/>
                <a:ext cx="215640" cy="165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76494E2-DD0B-2732-CA8E-43CE60AD602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998234" y="3954084"/>
                  <a:ext cx="2278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6942095-6285-46DD-10B3-792B72DF6E7F}"/>
                    </a:ext>
                  </a:extLst>
                </p14:cNvPr>
                <p14:cNvContentPartPr/>
                <p14:nvPr/>
              </p14:nvContentPartPr>
              <p14:xfrm>
                <a:off x="4219994" y="4138044"/>
                <a:ext cx="144720" cy="1368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6942095-6285-46DD-10B3-792B72DF6E7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213874" y="4131924"/>
                  <a:ext cx="156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F5E9313-1C77-F65A-2F1C-20E180E118E6}"/>
                    </a:ext>
                  </a:extLst>
                </p14:cNvPr>
                <p14:cNvContentPartPr/>
                <p14:nvPr/>
              </p14:nvContentPartPr>
              <p14:xfrm>
                <a:off x="4453274" y="4074684"/>
                <a:ext cx="80640" cy="1969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F5E9313-1C77-F65A-2F1C-20E180E118E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447154" y="4068564"/>
                  <a:ext cx="92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4E4E5EE-2921-E940-A106-9E0CEE665C49}"/>
                    </a:ext>
                  </a:extLst>
                </p14:cNvPr>
                <p14:cNvContentPartPr/>
                <p14:nvPr/>
              </p14:nvContentPartPr>
              <p14:xfrm>
                <a:off x="4547954" y="4050204"/>
                <a:ext cx="106560" cy="214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4E4E5EE-2921-E940-A106-9E0CEE665C4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541834" y="4044084"/>
                  <a:ext cx="118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07A69C5-0770-2DE0-8CCA-1653AAA87028}"/>
                    </a:ext>
                  </a:extLst>
                </p14:cNvPr>
                <p14:cNvContentPartPr/>
                <p14:nvPr/>
              </p14:nvContentPartPr>
              <p14:xfrm>
                <a:off x="4686914" y="3824844"/>
                <a:ext cx="284760" cy="354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07A69C5-0770-2DE0-8CCA-1653AAA87028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680794" y="3818724"/>
                  <a:ext cx="2970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D406316-4ABD-990C-897E-5FEF4EEA6FB5}"/>
                    </a:ext>
                  </a:extLst>
                </p14:cNvPr>
                <p14:cNvContentPartPr/>
                <p14:nvPr/>
              </p14:nvContentPartPr>
              <p14:xfrm>
                <a:off x="5054114" y="3803244"/>
                <a:ext cx="27720" cy="337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D406316-4ABD-990C-897E-5FEF4EEA6FB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047994" y="3797124"/>
                  <a:ext cx="3996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932E63C-AB06-4C7C-8C2D-38F92F61410F}"/>
                    </a:ext>
                  </a:extLst>
                </p14:cNvPr>
                <p14:cNvContentPartPr/>
                <p14:nvPr/>
              </p14:nvContentPartPr>
              <p14:xfrm>
                <a:off x="4995794" y="3980364"/>
                <a:ext cx="118440" cy="62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932E63C-AB06-4C7C-8C2D-38F92F61410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989674" y="3974244"/>
                  <a:ext cx="130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2068CAC-9F2F-CED3-61E4-9CDD745C1607}"/>
                    </a:ext>
                  </a:extLst>
                </p14:cNvPr>
                <p14:cNvContentPartPr/>
                <p14:nvPr/>
              </p14:nvContentPartPr>
              <p14:xfrm>
                <a:off x="5149154" y="3892524"/>
                <a:ext cx="111960" cy="245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2068CAC-9F2F-CED3-61E4-9CDD745C160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143034" y="3886404"/>
                  <a:ext cx="124200" cy="25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FD51B34-B5BE-2B79-D332-3AFE188C6246}"/>
                  </a:ext>
                </a:extLst>
              </p14:cNvPr>
              <p14:cNvContentPartPr/>
              <p14:nvPr/>
            </p14:nvContentPartPr>
            <p14:xfrm>
              <a:off x="3830114" y="4495884"/>
              <a:ext cx="1661760" cy="1170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FD51B34-B5BE-2B79-D332-3AFE188C6246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3823994" y="4489764"/>
                <a:ext cx="16740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5543851-4577-B966-71CA-33350C9210B1}"/>
                  </a:ext>
                </a:extLst>
              </p14:cNvPr>
              <p14:cNvContentPartPr/>
              <p14:nvPr/>
            </p14:nvContentPartPr>
            <p14:xfrm>
              <a:off x="4075634" y="4867482"/>
              <a:ext cx="16920" cy="1976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5543851-4577-B966-71CA-33350C9210B1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4069514" y="4861362"/>
                <a:ext cx="29160" cy="209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995E96D-46C2-C096-5B2F-01046910F745}"/>
              </a:ext>
            </a:extLst>
          </p:cNvPr>
          <p:cNvGrpSpPr/>
          <p:nvPr/>
        </p:nvGrpSpPr>
        <p:grpSpPr>
          <a:xfrm>
            <a:off x="4389194" y="4615404"/>
            <a:ext cx="1087560" cy="586080"/>
            <a:chOff x="4389194" y="4615404"/>
            <a:chExt cx="1087560" cy="58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7B74C37-C732-3BE6-1368-6AFEB53C46ED}"/>
                    </a:ext>
                  </a:extLst>
                </p14:cNvPr>
                <p14:cNvContentPartPr/>
                <p14:nvPr/>
              </p14:nvContentPartPr>
              <p14:xfrm>
                <a:off x="4389194" y="4776684"/>
                <a:ext cx="254160" cy="280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7B74C37-C732-3BE6-1368-6AFEB53C46E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383074" y="4770564"/>
                  <a:ext cx="2664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A0C2B05-5AF4-839A-CCD3-9C3CA8AD6074}"/>
                    </a:ext>
                  </a:extLst>
                </p14:cNvPr>
                <p14:cNvContentPartPr/>
                <p14:nvPr/>
              </p14:nvContentPartPr>
              <p14:xfrm>
                <a:off x="4706714" y="4894044"/>
                <a:ext cx="13680" cy="3074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A0C2B05-5AF4-839A-CCD3-9C3CA8AD607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700594" y="4887924"/>
                  <a:ext cx="259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CC579F3-F986-76AC-1403-677F9FB432C2}"/>
                    </a:ext>
                  </a:extLst>
                </p14:cNvPr>
                <p14:cNvContentPartPr/>
                <p14:nvPr/>
              </p14:nvContentPartPr>
              <p14:xfrm>
                <a:off x="4694114" y="4914564"/>
                <a:ext cx="70560" cy="144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CC579F3-F986-76AC-1403-677F9FB432C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687994" y="4908444"/>
                  <a:ext cx="828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930D10D-8D09-556B-E4DF-4387102A7B92}"/>
                    </a:ext>
                  </a:extLst>
                </p14:cNvPr>
                <p14:cNvContentPartPr/>
                <p14:nvPr/>
              </p14:nvContentPartPr>
              <p14:xfrm>
                <a:off x="4794914" y="4863804"/>
                <a:ext cx="74160" cy="153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930D10D-8D09-556B-E4DF-4387102A7B9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788794" y="4857684"/>
                  <a:ext cx="864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A1C05E7-7160-0E28-ADE7-47D661141E32}"/>
                    </a:ext>
                  </a:extLst>
                </p14:cNvPr>
                <p14:cNvContentPartPr/>
                <p14:nvPr/>
              </p14:nvContentPartPr>
              <p14:xfrm>
                <a:off x="4915154" y="4703244"/>
                <a:ext cx="186840" cy="279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A1C05E7-7160-0E28-ADE7-47D661141E3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909034" y="4697124"/>
                  <a:ext cx="1990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E670EAD-D1AC-EC25-66AD-EE5C77825AE9}"/>
                    </a:ext>
                  </a:extLst>
                </p14:cNvPr>
                <p14:cNvContentPartPr/>
                <p14:nvPr/>
              </p14:nvContentPartPr>
              <p14:xfrm>
                <a:off x="5036114" y="4833564"/>
                <a:ext cx="259560" cy="99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E670EAD-D1AC-EC25-66AD-EE5C77825AE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029994" y="4827444"/>
                  <a:ext cx="2718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CD98C15-8F49-F121-CB60-808F9E97BD39}"/>
                    </a:ext>
                  </a:extLst>
                </p14:cNvPr>
                <p14:cNvContentPartPr/>
                <p14:nvPr/>
              </p14:nvContentPartPr>
              <p14:xfrm>
                <a:off x="5332754" y="4615404"/>
                <a:ext cx="144000" cy="340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CD98C15-8F49-F121-CB60-808F9E97BD3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326634" y="4609284"/>
                  <a:ext cx="156240" cy="35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4301926-B30D-91DD-6F1F-F3DE29185207}"/>
              </a:ext>
            </a:extLst>
          </p:cNvPr>
          <p:cNvGrpSpPr/>
          <p:nvPr/>
        </p:nvGrpSpPr>
        <p:grpSpPr>
          <a:xfrm>
            <a:off x="6259034" y="3857964"/>
            <a:ext cx="1334520" cy="400320"/>
            <a:chOff x="6259034" y="3857964"/>
            <a:chExt cx="133452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E902485-339E-CF1F-F83D-E913479349C3}"/>
                    </a:ext>
                  </a:extLst>
                </p14:cNvPr>
                <p14:cNvContentPartPr/>
                <p14:nvPr/>
              </p14:nvContentPartPr>
              <p14:xfrm>
                <a:off x="6259034" y="3965964"/>
                <a:ext cx="194760" cy="2923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E902485-339E-CF1F-F83D-E913479349C3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252914" y="3959844"/>
                  <a:ext cx="2070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116413F-F824-D26B-61B8-6EB8839305EC}"/>
                    </a:ext>
                  </a:extLst>
                </p14:cNvPr>
                <p14:cNvContentPartPr/>
                <p14:nvPr/>
              </p14:nvContentPartPr>
              <p14:xfrm>
                <a:off x="6582314" y="4065324"/>
                <a:ext cx="66240" cy="1670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116413F-F824-D26B-61B8-6EB8839305E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576194" y="4059204"/>
                  <a:ext cx="78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41D4729-02A7-8F05-A226-BD8E880CB904}"/>
                    </a:ext>
                  </a:extLst>
                </p14:cNvPr>
                <p14:cNvContentPartPr/>
                <p14:nvPr/>
              </p14:nvContentPartPr>
              <p14:xfrm>
                <a:off x="6736394" y="3950124"/>
                <a:ext cx="19080" cy="225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41D4729-02A7-8F05-A226-BD8E880CB90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730274" y="3944004"/>
                  <a:ext cx="313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DB879CE-2A05-3C41-68D4-91848C26B475}"/>
                    </a:ext>
                  </a:extLst>
                </p14:cNvPr>
                <p14:cNvContentPartPr/>
                <p14:nvPr/>
              </p14:nvContentPartPr>
              <p14:xfrm>
                <a:off x="6672314" y="4101324"/>
                <a:ext cx="104040" cy="28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DB879CE-2A05-3C41-68D4-91848C26B47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666194" y="4095204"/>
                  <a:ext cx="116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D59F07F-0433-043C-5042-120B69815E78}"/>
                    </a:ext>
                  </a:extLst>
                </p14:cNvPr>
                <p14:cNvContentPartPr/>
                <p14:nvPr/>
              </p14:nvContentPartPr>
              <p14:xfrm>
                <a:off x="6846554" y="4068204"/>
                <a:ext cx="153720" cy="85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D59F07F-0433-043C-5042-120B69815E7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840434" y="4062084"/>
                  <a:ext cx="1659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AA2F999-B680-D99C-41D1-04651AA0955A}"/>
                    </a:ext>
                  </a:extLst>
                </p14:cNvPr>
                <p14:cNvContentPartPr/>
                <p14:nvPr/>
              </p14:nvContentPartPr>
              <p14:xfrm>
                <a:off x="7056794" y="3857964"/>
                <a:ext cx="313200" cy="300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AA2F999-B680-D99C-41D1-04651AA0955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050674" y="3851844"/>
                  <a:ext cx="3254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3A5B529-3EE3-AF2A-1AAF-7A9D85E9BC08}"/>
                    </a:ext>
                  </a:extLst>
                </p14:cNvPr>
                <p14:cNvContentPartPr/>
                <p14:nvPr/>
              </p14:nvContentPartPr>
              <p14:xfrm>
                <a:off x="7290794" y="3958764"/>
                <a:ext cx="302760" cy="2192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3A5B529-3EE3-AF2A-1AAF-7A9D85E9BC0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284674" y="3952644"/>
                  <a:ext cx="315000" cy="231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3D8ACCA-B222-D114-4AEF-FDA7D92F925C}"/>
                  </a:ext>
                </a:extLst>
              </p14:cNvPr>
              <p14:cNvContentPartPr/>
              <p14:nvPr/>
            </p14:nvContentPartPr>
            <p14:xfrm>
              <a:off x="6130514" y="4388604"/>
              <a:ext cx="1469880" cy="399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3D8ACCA-B222-D114-4AEF-FDA7D92F925C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6124394" y="4382484"/>
                <a:ext cx="148212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AB66170-8A06-17D7-B5B2-DCA7C614CE29}"/>
              </a:ext>
            </a:extLst>
          </p:cNvPr>
          <p:cNvGrpSpPr/>
          <p:nvPr/>
        </p:nvGrpSpPr>
        <p:grpSpPr>
          <a:xfrm>
            <a:off x="6353354" y="4541604"/>
            <a:ext cx="1070280" cy="391680"/>
            <a:chOff x="6353354" y="4541604"/>
            <a:chExt cx="107028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4828057-3013-F657-69B6-BB6E4A391213}"/>
                    </a:ext>
                  </a:extLst>
                </p14:cNvPr>
                <p14:cNvContentPartPr/>
                <p14:nvPr/>
              </p14:nvContentPartPr>
              <p14:xfrm>
                <a:off x="6353354" y="4711164"/>
                <a:ext cx="2520" cy="2221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4828057-3013-F657-69B6-BB6E4A39121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347234" y="4705044"/>
                  <a:ext cx="147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4FC470E-2016-425E-0E84-9DCD9AF94A86}"/>
                    </a:ext>
                  </a:extLst>
                </p14:cNvPr>
                <p14:cNvContentPartPr/>
                <p14:nvPr/>
              </p14:nvContentPartPr>
              <p14:xfrm>
                <a:off x="6559274" y="4801164"/>
                <a:ext cx="271800" cy="132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4FC470E-2016-425E-0E84-9DCD9AF94A8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553154" y="4795044"/>
                  <a:ext cx="2840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E276D1B-9F33-C95C-DB95-7CFF81A02040}"/>
                    </a:ext>
                  </a:extLst>
                </p14:cNvPr>
                <p14:cNvContentPartPr/>
                <p14:nvPr/>
              </p14:nvContentPartPr>
              <p14:xfrm>
                <a:off x="6896594" y="4541604"/>
                <a:ext cx="527040" cy="376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E276D1B-9F33-C95C-DB95-7CFF81A0204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890474" y="4535484"/>
                  <a:ext cx="539280" cy="38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8AAB8C1-BA86-4428-FAC7-234671C69A65}"/>
              </a:ext>
            </a:extLst>
          </p:cNvPr>
          <p:cNvGrpSpPr/>
          <p:nvPr/>
        </p:nvGrpSpPr>
        <p:grpSpPr>
          <a:xfrm>
            <a:off x="8134634" y="4287084"/>
            <a:ext cx="361800" cy="212040"/>
            <a:chOff x="8134634" y="4287084"/>
            <a:chExt cx="361800" cy="21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E1593D1-021D-56AC-D874-813C279B6943}"/>
                    </a:ext>
                  </a:extLst>
                </p14:cNvPr>
                <p14:cNvContentPartPr/>
                <p14:nvPr/>
              </p14:nvContentPartPr>
              <p14:xfrm>
                <a:off x="8134634" y="4287084"/>
                <a:ext cx="262440" cy="586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E1593D1-021D-56AC-D874-813C279B694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128514" y="4280964"/>
                  <a:ext cx="2746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5840CFE-2FA1-1134-DA46-59864B5349A8}"/>
                    </a:ext>
                  </a:extLst>
                </p14:cNvPr>
                <p14:cNvContentPartPr/>
                <p14:nvPr/>
              </p14:nvContentPartPr>
              <p14:xfrm>
                <a:off x="8229674" y="4429644"/>
                <a:ext cx="266760" cy="694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5840CFE-2FA1-1134-DA46-59864B5349A8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23554" y="4423524"/>
                  <a:ext cx="279000" cy="8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7736243-ED9E-3EDC-61AF-B8092547B750}"/>
                  </a:ext>
                </a:extLst>
              </p14:cNvPr>
              <p14:cNvContentPartPr/>
              <p14:nvPr/>
            </p14:nvContentPartPr>
            <p14:xfrm>
              <a:off x="9131834" y="4120044"/>
              <a:ext cx="9720" cy="1299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7736243-ED9E-3EDC-61AF-B8092547B750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9125714" y="4113924"/>
                <a:ext cx="219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78A8ED3-E398-82B5-7B52-478D83282B55}"/>
                  </a:ext>
                </a:extLst>
              </p14:cNvPr>
              <p14:cNvContentPartPr/>
              <p14:nvPr/>
            </p14:nvContentPartPr>
            <p14:xfrm>
              <a:off x="8999354" y="4369884"/>
              <a:ext cx="292680" cy="280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78A8ED3-E398-82B5-7B52-478D83282B55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8993234" y="4363764"/>
                <a:ext cx="30492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360789C-C9E0-3765-AB3A-18A3D8E08B8E}"/>
              </a:ext>
            </a:extLst>
          </p:cNvPr>
          <p:cNvGrpSpPr/>
          <p:nvPr/>
        </p:nvGrpSpPr>
        <p:grpSpPr>
          <a:xfrm>
            <a:off x="8964794" y="4534044"/>
            <a:ext cx="489960" cy="214920"/>
            <a:chOff x="8964794" y="4534044"/>
            <a:chExt cx="48996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06283D3-530A-9F44-6E31-1891BABEA483}"/>
                    </a:ext>
                  </a:extLst>
                </p14:cNvPr>
                <p14:cNvContentPartPr/>
                <p14:nvPr/>
              </p14:nvContentPartPr>
              <p14:xfrm>
                <a:off x="8964794" y="4572204"/>
                <a:ext cx="3960" cy="170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06283D3-530A-9F44-6E31-1891BABEA48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958674" y="4566084"/>
                  <a:ext cx="162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562A540-1867-484E-4FCE-2D727E767C33}"/>
                    </a:ext>
                  </a:extLst>
                </p14:cNvPr>
                <p14:cNvContentPartPr/>
                <p14:nvPr/>
              </p14:nvContentPartPr>
              <p14:xfrm>
                <a:off x="9056234" y="4535484"/>
                <a:ext cx="160200" cy="213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562A540-1867-484E-4FCE-2D727E767C3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050114" y="4529364"/>
                  <a:ext cx="172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F034D6C-3AF1-5C3B-9C38-AC01E930A1DE}"/>
                    </a:ext>
                  </a:extLst>
                </p14:cNvPr>
                <p14:cNvContentPartPr/>
                <p14:nvPr/>
              </p14:nvContentPartPr>
              <p14:xfrm>
                <a:off x="9041114" y="4534764"/>
                <a:ext cx="11160" cy="68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F034D6C-3AF1-5C3B-9C38-AC01E930A1D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34994" y="4528644"/>
                  <a:ext cx="23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8644FA3-1967-0039-CE07-07075AF89477}"/>
                    </a:ext>
                  </a:extLst>
                </p14:cNvPr>
                <p14:cNvContentPartPr/>
                <p14:nvPr/>
              </p14:nvContentPartPr>
              <p14:xfrm>
                <a:off x="9271874" y="4534044"/>
                <a:ext cx="182880" cy="180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8644FA3-1967-0039-CE07-07075AF8947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265754" y="4527924"/>
                  <a:ext cx="195120" cy="19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15551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DDDFA0-6C09-6228-C1AF-6167591FC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970467" cy="6211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CCA7DA-D52D-6183-A441-D727E2B575CA}"/>
              </a:ext>
            </a:extLst>
          </p:cNvPr>
          <p:cNvSpPr txBox="1"/>
          <p:nvPr/>
        </p:nvSpPr>
        <p:spPr>
          <a:xfrm>
            <a:off x="0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Reference 2 is the NAU report </a:t>
            </a:r>
            <a:r>
              <a:rPr lang="en-US" dirty="0">
                <a:hlinkClick r:id="rId3"/>
              </a:rPr>
              <a:t>https://rainn.org/statistics/campus-sexual-violence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39008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8DBA9-8E3A-ED19-AF92-549EFA410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989275" cy="1557342"/>
          </a:xfrm>
        </p:spPr>
        <p:txBody>
          <a:bodyPr>
            <a:normAutofit/>
          </a:bodyPr>
          <a:lstStyle/>
          <a:p>
            <a:r>
              <a:rPr lang="en-US" sz="3600" dirty="0"/>
              <a:t>Reported events &lt;&lt; Actual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1AE63-6029-5B08-1E20-745F9409F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3" y="2397852"/>
            <a:ext cx="7517423" cy="23034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0E4828-1395-FD3A-E359-85A6185FFAD8}"/>
              </a:ext>
            </a:extLst>
          </p:cNvPr>
          <p:cNvSpPr txBox="1"/>
          <p:nvPr/>
        </p:nvSpPr>
        <p:spPr>
          <a:xfrm>
            <a:off x="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https://rainn.org/statistics/campus-sexual-violence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442F19-16D2-453F-0EAF-BBAA8674C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429" y="-1"/>
            <a:ext cx="4898571" cy="68579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67FC060-DAC8-2A00-B754-F8380A84C242}"/>
                  </a:ext>
                </a:extLst>
              </p14:cNvPr>
              <p14:cNvContentPartPr/>
              <p14:nvPr/>
            </p14:nvContentPartPr>
            <p14:xfrm>
              <a:off x="2807760" y="3951931"/>
              <a:ext cx="2514240" cy="182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67FC060-DAC8-2A00-B754-F8380A84C2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53760" y="3843931"/>
                <a:ext cx="262188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69F54B9-EA56-9025-B03A-CFF475C1DD9E}"/>
                  </a:ext>
                </a:extLst>
              </p14:cNvPr>
              <p14:cNvContentPartPr/>
              <p14:nvPr/>
            </p14:nvContentPartPr>
            <p14:xfrm>
              <a:off x="526440" y="2974171"/>
              <a:ext cx="1325160" cy="57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69F54B9-EA56-9025-B03A-CFF475C1DD9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2440" y="2866171"/>
                <a:ext cx="1432800" cy="27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1367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0A5F64-8214-EF03-38DA-E120777FC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74" y="3368769"/>
            <a:ext cx="6211167" cy="3458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C4A18E-279D-D58C-80E1-5921B8AC30E7}"/>
              </a:ext>
            </a:extLst>
          </p:cNvPr>
          <p:cNvSpPr txBox="1"/>
          <p:nvPr/>
        </p:nvSpPr>
        <p:spPr>
          <a:xfrm>
            <a:off x="307274" y="2620952"/>
            <a:ext cx="38860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https://www.apa.org/apags/resources/campus-sexual-assault-fact-sheet</a:t>
            </a: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DAF5BE-2C76-F8AA-A39E-D80ECBF81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74" y="144106"/>
            <a:ext cx="5906324" cy="2476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A5923D-6570-4702-CA43-F4AF3F556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676" y="0"/>
            <a:ext cx="5725324" cy="47726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7679DF-AEEA-172E-5619-0D14D55E2F90}"/>
              </a:ext>
            </a:extLst>
          </p:cNvPr>
          <p:cNvSpPr txBox="1"/>
          <p:nvPr/>
        </p:nvSpPr>
        <p:spPr>
          <a:xfrm>
            <a:off x="6999514" y="5312229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Fall Semester is the time to think about this!</a:t>
            </a:r>
          </a:p>
        </p:txBody>
      </p:sp>
    </p:spTree>
    <p:extLst>
      <p:ext uri="{BB962C8B-B14F-4D97-AF65-F5344CB8AC3E}">
        <p14:creationId xmlns:p14="http://schemas.microsoft.com/office/powerpoint/2010/main" val="4199413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56970-193D-8D28-704C-4DAB38ED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5314"/>
            <a:ext cx="7504248" cy="4114800"/>
          </a:xfrm>
        </p:spPr>
        <p:txBody>
          <a:bodyPr>
            <a:normAutofit/>
          </a:bodyPr>
          <a:lstStyle/>
          <a:p>
            <a:r>
              <a:rPr lang="en-US" dirty="0"/>
              <a:t>Reading/Writing assignment: What safety guardrails would reduce sexual assault?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My feeble effort: code of conduct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E4E09-5228-FCDA-D24F-0CD680380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81" y="179503"/>
            <a:ext cx="5249008" cy="1600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03A14-82D3-D195-0219-C30C92175D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67"/>
          <a:stretch/>
        </p:blipFill>
        <p:spPr>
          <a:xfrm>
            <a:off x="6096000" y="2705212"/>
            <a:ext cx="5563376" cy="352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72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9DAA7-C7C6-5420-68F2-E4EC4A66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To-do list (for Wednesday)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69192-3BE2-30CC-FC16-222A0898E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56" y="1085180"/>
            <a:ext cx="6969453" cy="4351338"/>
          </a:xfrm>
        </p:spPr>
        <p:txBody>
          <a:bodyPr/>
          <a:lstStyle/>
          <a:p>
            <a:r>
              <a:rPr lang="en-US" dirty="0"/>
              <a:t>Buy the books (maybe to share?)</a:t>
            </a:r>
          </a:p>
          <a:p>
            <a:r>
              <a:rPr lang="en-US" dirty="0"/>
              <a:t>Read the Heli-Skiing Lodge article and respond to the assignment. </a:t>
            </a:r>
          </a:p>
        </p:txBody>
      </p:sp>
    </p:spTree>
    <p:extLst>
      <p:ext uri="{BB962C8B-B14F-4D97-AF65-F5344CB8AC3E}">
        <p14:creationId xmlns:p14="http://schemas.microsoft.com/office/powerpoint/2010/main" val="4083008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9107D-4F5E-F75F-AE78-5BFE590E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Bathrooms, pop machines, bananas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F4D50-FA75-14DE-C677-934D81838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1-2pm is a LONG time to: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Sit and listen</a:t>
            </a:r>
          </a:p>
          <a:p>
            <a:pPr marL="514350" indent="-514350">
              <a:buAutoNum type="arabicPeriod"/>
            </a:pPr>
            <a:r>
              <a:rPr lang="en-US" dirty="0"/>
              <a:t>Have to go to the bathroom</a:t>
            </a:r>
          </a:p>
          <a:p>
            <a:pPr marL="514350" indent="-514350">
              <a:buAutoNum type="arabicPeriod"/>
            </a:pPr>
            <a:r>
              <a:rPr lang="en-US" dirty="0"/>
              <a:t>Suppress the urge to be thirsty</a:t>
            </a:r>
          </a:p>
          <a:p>
            <a:pPr marL="514350" indent="-514350">
              <a:buAutoNum type="arabicPeriod"/>
            </a:pPr>
            <a:r>
              <a:rPr lang="en-US" dirty="0"/>
              <a:t>Think about how you missed lunch!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8F5236-C3C4-723B-0889-75A1EC0C9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7" y="5654395"/>
            <a:ext cx="7220958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8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F042C-A916-4831-9F60-856B2AF2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214" y="365125"/>
            <a:ext cx="7789572" cy="1347027"/>
          </a:xfrm>
        </p:spPr>
        <p:txBody>
          <a:bodyPr/>
          <a:lstStyle/>
          <a:p>
            <a:r>
              <a:rPr lang="en-US">
                <a:cs typeface="Calibri Light"/>
              </a:rPr>
              <a:t>We're going to make it through</a:t>
            </a:r>
            <a:r>
              <a:rPr lang="en-US" dirty="0">
                <a:cs typeface="Calibri Light"/>
              </a:rPr>
              <a:t>!</a:t>
            </a:r>
            <a:endParaRPr lang="en-US" dirty="0"/>
          </a:p>
        </p:txBody>
      </p:sp>
      <p:pic>
        <p:nvPicPr>
          <p:cNvPr id="4" name="Picture 4" descr="A picture containing indoor, dog, sitting, front&#10;&#10;Description automatically generated">
            <a:extLst>
              <a:ext uri="{FF2B5EF4-FFF2-40B4-BE49-F238E27FC236}">
                <a16:creationId xmlns:a16="http://schemas.microsoft.com/office/drawing/2014/main" id="{D538650F-07EA-469D-8B2F-7301CCA84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9535" y="1781030"/>
            <a:ext cx="9002197" cy="4837626"/>
          </a:xfrm>
        </p:spPr>
      </p:pic>
    </p:spTree>
    <p:extLst>
      <p:ext uri="{BB962C8B-B14F-4D97-AF65-F5344CB8AC3E}">
        <p14:creationId xmlns:p14="http://schemas.microsoft.com/office/powerpoint/2010/main" val="2069464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86FF-EE90-488A-9E3E-46F6887CB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98" y="86083"/>
            <a:ext cx="3915177" cy="3150069"/>
          </a:xfrm>
        </p:spPr>
        <p:txBody>
          <a:bodyPr/>
          <a:lstStyle/>
          <a:p>
            <a:r>
              <a:rPr lang="en-US">
                <a:cs typeface="Calibri Light"/>
              </a:rPr>
              <a:t>We're all human.</a:t>
            </a:r>
            <a:endParaRPr lang="en-US"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8D9D027-08C7-48C0-BEC9-8399B2C76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17208" y="33316"/>
            <a:ext cx="8406598" cy="6669534"/>
          </a:xfrm>
        </p:spPr>
      </p:pic>
    </p:spTree>
    <p:extLst>
      <p:ext uri="{BB962C8B-B14F-4D97-AF65-F5344CB8AC3E}">
        <p14:creationId xmlns:p14="http://schemas.microsoft.com/office/powerpoint/2010/main" val="2617134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39FD43-73CF-90DA-B904-A48BCACA3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05" y="154095"/>
            <a:ext cx="6858957" cy="6344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C138BA-AC56-DEB9-E065-A424CF4ACDAF}"/>
              </a:ext>
            </a:extLst>
          </p:cNvPr>
          <p:cNvSpPr txBox="1"/>
          <p:nvPr/>
        </p:nvSpPr>
        <p:spPr>
          <a:xfrm>
            <a:off x="246490" y="154095"/>
            <a:ext cx="47620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you measure how effective your vaccination campaign has been if </a:t>
            </a:r>
            <a:r>
              <a:rPr lang="en-US" b="1" dirty="0"/>
              <a:t>nobody </a:t>
            </a:r>
            <a:r>
              <a:rPr lang="en-US" dirty="0"/>
              <a:t>wants to admit getting a (polio, measles, </a:t>
            </a:r>
            <a:r>
              <a:rPr lang="en-US" dirty="0" err="1"/>
              <a:t>etc</a:t>
            </a:r>
            <a:r>
              <a:rPr lang="en-US" dirty="0"/>
              <a:t>) vaccine from the white western doctors?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938161-E703-8A16-B805-9AECD294F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06" y="2144351"/>
            <a:ext cx="4866199" cy="11820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D4B5E97-3A04-DAAA-58B5-873A52322175}"/>
                  </a:ext>
                </a:extLst>
              </p14:cNvPr>
              <p14:cNvContentPartPr/>
              <p14:nvPr/>
            </p14:nvContentPartPr>
            <p14:xfrm>
              <a:off x="8139023" y="2940958"/>
              <a:ext cx="1639800" cy="882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D4B5E97-3A04-DAAA-58B5-873A523221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85383" y="2833318"/>
                <a:ext cx="1747440" cy="109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6025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FCA51-57A6-64F7-008B-91ABF4436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1" y="99548"/>
            <a:ext cx="10621857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18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BAD884-1EB8-23B9-4C4F-38B66BC209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08" r="4141" b="428"/>
          <a:stretch/>
        </p:blipFill>
        <p:spPr>
          <a:xfrm>
            <a:off x="0" y="0"/>
            <a:ext cx="12087930" cy="6413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9B0039-E908-0D82-6187-57D31DE78C83}"/>
              </a:ext>
            </a:extLst>
          </p:cNvPr>
          <p:cNvSpPr txBox="1"/>
          <p:nvPr/>
        </p:nvSpPr>
        <p:spPr>
          <a:xfrm>
            <a:off x="104070" y="6407488"/>
            <a:ext cx="7496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https://covid.cdc.gov/covid-data-tracker/#wastewater-surveillance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66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9397454-7076-4020-8c50-7db447b39481" xsi:nil="true"/>
    <lcf76f155ced4ddcb4097134ff3c332f xmlns="3832e53c-232c-4ca9-a8f3-047141a001f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3FE56EF4DFB8148900EB601D6BFDBA3" ma:contentTypeVersion="11" ma:contentTypeDescription="Create a new document." ma:contentTypeScope="" ma:versionID="73856aa9eb5f759e61f72c7040e51a1d">
  <xsd:schema xmlns:xsd="http://www.w3.org/2001/XMLSchema" xmlns:xs="http://www.w3.org/2001/XMLSchema" xmlns:p="http://schemas.microsoft.com/office/2006/metadata/properties" xmlns:ns2="3832e53c-232c-4ca9-a8f3-047141a001f5" xmlns:ns3="29397454-7076-4020-8c50-7db447b39481" targetNamespace="http://schemas.microsoft.com/office/2006/metadata/properties" ma:root="true" ma:fieldsID="ffce61d78acd224235309f1e07e60760" ns2:_="" ns3:_="">
    <xsd:import namespace="3832e53c-232c-4ca9-a8f3-047141a001f5"/>
    <xsd:import namespace="29397454-7076-4020-8c50-7db447b394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2e53c-232c-4ca9-a8f3-047141a001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f95a9afa-61c7-4e96-8bec-901bd188774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397454-7076-4020-8c50-7db447b39481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1d6872f-3d6c-4b90-a583-5f179b24eb23}" ma:internalName="TaxCatchAll" ma:showField="CatchAllData" ma:web="29397454-7076-4020-8c50-7db447b394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5B8CAE-CEB1-4BDC-B054-AC6500ED185C}">
  <ds:schemaRefs>
    <ds:schemaRef ds:uri="http://purl.org/dc/dcmitype/"/>
    <ds:schemaRef ds:uri="http://schemas.microsoft.com/office/2006/documentManagement/types"/>
    <ds:schemaRef ds:uri="29397454-7076-4020-8c50-7db447b39481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b57bd634-7cee-4600-8049-57c3c3d0846c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B6D0D2B1-76DA-4DD6-81AA-ECA92A7508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03DF60-48CC-4B0A-B86A-A8465F1F816D}"/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1060</Words>
  <Application>Microsoft Office PowerPoint</Application>
  <PresentationFormat>Widescreen</PresentationFormat>
  <Paragraphs>124</Paragraphs>
  <Slides>38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Physics 320 Computational Physics Fall 2024</vt:lpstr>
      <vt:lpstr>Who is Nathan Moore? (Nathan or Doctor or Professor, not Mister)</vt:lpstr>
      <vt:lpstr>Computational Physics huh – does Nathan know anything about that?</vt:lpstr>
      <vt:lpstr>Bathrooms, pop machines, bananas</vt:lpstr>
      <vt:lpstr>We're going to make it through!</vt:lpstr>
      <vt:lpstr>We're all human.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Great...</vt:lpstr>
      <vt:lpstr>“Whew” or “Pfew”</vt:lpstr>
      <vt:lpstr>Course Files are in a Team, maybe also D2L</vt:lpstr>
      <vt:lpstr>What are we going to do (for points)?</vt:lpstr>
      <vt:lpstr>Do I have to buy a book?</vt:lpstr>
      <vt:lpstr>Grades and assignments</vt:lpstr>
      <vt:lpstr>Try opening the Syllabus (via Teams)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2/3=9/x</vt:lpstr>
      <vt:lpstr>Mental and Physical Health is Paramount</vt:lpstr>
      <vt:lpstr>PowerPoint Presentation</vt:lpstr>
      <vt:lpstr>Smoke detectors</vt:lpstr>
      <vt:lpstr>Speeding</vt:lpstr>
      <vt:lpstr>Sidewalks</vt:lpstr>
      <vt:lpstr>What other safety guardrails do we build into society?</vt:lpstr>
      <vt:lpstr>Trigger Warning, data about sexual assault</vt:lpstr>
      <vt:lpstr>PowerPoint Presentation</vt:lpstr>
      <vt:lpstr>PowerPoint Presentation</vt:lpstr>
      <vt:lpstr>PowerPoint Presentation</vt:lpstr>
      <vt:lpstr>Reported events &lt;&lt; Actual events</vt:lpstr>
      <vt:lpstr>PowerPoint Presentation</vt:lpstr>
      <vt:lpstr>Reading/Writing assignment: What safety guardrails would reduce sexual assault?    My feeble effort: code of conduct</vt:lpstr>
      <vt:lpstr>To-do list (for Wednesday)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140 Energy Fall 2024</dc:title>
  <dc:creator>Moore, Nathan T</dc:creator>
  <cp:lastModifiedBy>Moore, Nathan T</cp:lastModifiedBy>
  <cp:revision>2</cp:revision>
  <dcterms:created xsi:type="dcterms:W3CDTF">2024-08-20T14:49:03Z</dcterms:created>
  <dcterms:modified xsi:type="dcterms:W3CDTF">2024-08-26T18:29:31Z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0x01010093FE56EF4DFB8148900EB601D6BFDBA3</vt:lpwstr>
  </property>
</Properties>
</file>